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5" r:id="rId35"/>
    <p:sldId id="294" r:id="rId3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419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024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532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043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048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73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051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568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844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654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407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7131-D0A6-4D0F-84A7-D111A9339366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12BE-CC4D-462B-A48C-A24A2F92F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04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x4_CYoHnJQ&amp;fbclid=IwAR0GAeqlOylBYZ-vGCtPRHVBZ2BFZBRXar8_wUvLr9vXPafkMN0dNNvy71U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2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2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photo.php?fbid=2573722136287921&amp;set=pcb.2573723879621080&amp;type=3&amp;__tn__=HH-R&amp;eid=ARD6TwXwykuj27nWSA6P2aTaZdHScbJFM1knX-PBjtYZJaZWSKfOIsCzoaqpjqu66jiACIT6IOnPsip-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rmalink.php?story_fbid=1169470850065449&amp;id=10001007635004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zkustva.bg/itidg3/lesson.php?id=700&amp;fbclid=IwAR2PMYv_kmLhtS38NGXZgZl1NAGCvGhaTU4oqtFRr8v3EcVSjg27A1g1uWc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fi/reaction/profile/browser/?ft_ent_identifier=ZmVlZGJhY2s6MjU2MTg3NDYyNDEzOTMzOV8yNTYxOTcxNzM0MTI5NjI4&amp;av=100009504786522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ufi/reaction/profile/browser/?ft_ent_identifier=ZmVlZGJhY2s6MjU2Mjc3OTQ1MDcxNTUyM18yNTYzMDAyOTIwNjkzMTc2&amp;av=10000950478652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354580" y="594360"/>
            <a:ext cx="930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36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128816"/>
            <a:ext cx="8420100" cy="6242705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3276599" y="1056025"/>
            <a:ext cx="52101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Подпомагане  </a:t>
            </a:r>
          </a:p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децата за придобиване на умения чрез работа с родителите по време на извънредно положение</a:t>
            </a:r>
          </a:p>
          <a:p>
            <a:pPr algn="ctr"/>
            <a:r>
              <a:rPr lang="bg-BG" sz="3200" b="1" dirty="0">
                <a:solidFill>
                  <a:srgbClr val="FF0000"/>
                </a:solidFill>
              </a:rPr>
              <a:t>м</a:t>
            </a:r>
            <a:r>
              <a:rPr lang="bg-BG" sz="3200" b="1" dirty="0" smtClean="0">
                <a:solidFill>
                  <a:srgbClr val="FF0000"/>
                </a:solidFill>
              </a:rPr>
              <a:t>арт – май 2020 год</a:t>
            </a:r>
            <a:r>
              <a:rPr lang="bg-BG" sz="32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bg-BG" sz="3200" b="1" smtClean="0">
                <a:solidFill>
                  <a:srgbClr val="FF0000"/>
                </a:solidFill>
              </a:rPr>
              <a:t>ПГ /5год./</a:t>
            </a:r>
            <a:endParaRPr lang="bg-BG" sz="3200" b="1" dirty="0">
              <a:solidFill>
                <a:srgbClr val="FF0000"/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721416" y="4333845"/>
            <a:ext cx="462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Стефка Йовкова – гр. „Слънце“</a:t>
            </a:r>
          </a:p>
          <a:p>
            <a:pPr algn="ctr"/>
            <a:r>
              <a:rPr lang="bg-BG" sz="2400" b="1" dirty="0" smtClean="0"/>
              <a:t>ДГ „Здравец“ – гр. Г. </a:t>
            </a:r>
            <a:r>
              <a:rPr lang="bg-BG" sz="2400" b="1" dirty="0"/>
              <a:t>О</a:t>
            </a:r>
            <a:r>
              <a:rPr lang="bg-BG" sz="2400" b="1" dirty="0" smtClean="0"/>
              <a:t>ряховица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88811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73" y="231818"/>
            <a:ext cx="4687909" cy="35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741824" y="816623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7030A0"/>
                </a:solidFill>
              </a:rPr>
              <a:t>2.04.2020 год. </a:t>
            </a:r>
            <a:endParaRPr lang="bg-BG" sz="2800" b="1" dirty="0">
              <a:solidFill>
                <a:srgbClr val="7030A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0624" y="2550457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>
              <a:solidFill>
                <a:srgbClr val="FF0000"/>
              </a:solidFill>
            </a:endParaRP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862886" y="3412901"/>
            <a:ext cx="48166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</a:t>
            </a:r>
            <a:r>
              <a:rPr lang="ru-RU" sz="1600" dirty="0" smtClean="0"/>
              <a:t>наете </a:t>
            </a:r>
            <a:r>
              <a:rPr lang="ru-RU" sz="1600" dirty="0"/>
              <a:t>ли, че </a:t>
            </a:r>
            <a:r>
              <a:rPr lang="ru-RU" sz="1600" dirty="0" err="1"/>
              <a:t>детските</a:t>
            </a:r>
            <a:r>
              <a:rPr lang="ru-RU" sz="1600" dirty="0"/>
              <a:t> книжки </a:t>
            </a:r>
            <a:r>
              <a:rPr lang="ru-RU" sz="1600" dirty="0" err="1"/>
              <a:t>също</a:t>
            </a:r>
            <a:r>
              <a:rPr lang="ru-RU" sz="1600" dirty="0"/>
              <a:t> </a:t>
            </a:r>
            <a:r>
              <a:rPr lang="ru-RU" sz="1600" dirty="0" err="1"/>
              <a:t>имат</a:t>
            </a:r>
            <a:r>
              <a:rPr lang="ru-RU" sz="1600" dirty="0"/>
              <a:t> </a:t>
            </a:r>
            <a:r>
              <a:rPr lang="ru-RU" sz="1600" dirty="0" err="1"/>
              <a:t>празник</a:t>
            </a:r>
            <a:r>
              <a:rPr lang="ru-RU" sz="1600" dirty="0"/>
              <a:t> и той е </a:t>
            </a:r>
            <a:r>
              <a:rPr lang="ru-RU" sz="1600" dirty="0" err="1"/>
              <a:t>днес</a:t>
            </a:r>
            <a:r>
              <a:rPr lang="ru-RU" sz="1600" dirty="0"/>
              <a:t>- 2 </a:t>
            </a:r>
            <a:r>
              <a:rPr lang="ru-RU" sz="1600" dirty="0" err="1"/>
              <a:t>април</a:t>
            </a:r>
            <a:r>
              <a:rPr lang="ru-RU" sz="1600" dirty="0"/>
              <a:t>. На </a:t>
            </a:r>
            <a:r>
              <a:rPr lang="ru-RU" sz="1600" dirty="0" err="1"/>
              <a:t>този</a:t>
            </a:r>
            <a:r>
              <a:rPr lang="ru-RU" sz="1600" dirty="0"/>
              <a:t> </a:t>
            </a:r>
            <a:r>
              <a:rPr lang="ru-RU" sz="1600" dirty="0" err="1"/>
              <a:t>ден</a:t>
            </a:r>
            <a:r>
              <a:rPr lang="ru-RU" sz="1600" dirty="0"/>
              <a:t> е </a:t>
            </a:r>
            <a:r>
              <a:rPr lang="ru-RU" sz="1600" dirty="0" err="1"/>
              <a:t>роден</a:t>
            </a:r>
            <a:r>
              <a:rPr lang="ru-RU" sz="1600" dirty="0"/>
              <a:t> </a:t>
            </a:r>
            <a:r>
              <a:rPr lang="ru-RU" sz="1600" dirty="0" err="1"/>
              <a:t>датският</a:t>
            </a:r>
            <a:r>
              <a:rPr lang="ru-RU" sz="1600" dirty="0"/>
              <a:t> </a:t>
            </a:r>
            <a:r>
              <a:rPr lang="ru-RU" sz="1600" dirty="0" err="1"/>
              <a:t>писател</a:t>
            </a:r>
            <a:r>
              <a:rPr lang="ru-RU" sz="1600" dirty="0"/>
              <a:t> </a:t>
            </a:r>
            <a:r>
              <a:rPr lang="ru-RU" sz="1600" dirty="0" err="1"/>
              <a:t>Ханс</a:t>
            </a:r>
            <a:r>
              <a:rPr lang="ru-RU" sz="1600" dirty="0"/>
              <a:t> </a:t>
            </a:r>
            <a:r>
              <a:rPr lang="ru-RU" sz="1600" dirty="0" err="1"/>
              <a:t>Кристиан</a:t>
            </a:r>
            <a:r>
              <a:rPr lang="ru-RU" sz="1600" dirty="0"/>
              <a:t> Андерсен. </a:t>
            </a:r>
            <a:r>
              <a:rPr lang="ru-RU" sz="1600" dirty="0" err="1"/>
              <a:t>Международният</a:t>
            </a:r>
            <a:r>
              <a:rPr lang="ru-RU" sz="1600" dirty="0"/>
              <a:t> </a:t>
            </a:r>
            <a:r>
              <a:rPr lang="ru-RU" sz="1600" dirty="0" err="1"/>
              <a:t>ден</a:t>
            </a:r>
            <a:r>
              <a:rPr lang="ru-RU" sz="1600" dirty="0"/>
              <a:t> на </a:t>
            </a:r>
            <a:r>
              <a:rPr lang="ru-RU" sz="1600" dirty="0" err="1"/>
              <a:t>детската</a:t>
            </a:r>
            <a:r>
              <a:rPr lang="ru-RU" sz="1600" dirty="0"/>
              <a:t> книга се </a:t>
            </a:r>
            <a:r>
              <a:rPr lang="ru-RU" sz="1600" dirty="0" err="1"/>
              <a:t>отбелязва</a:t>
            </a:r>
            <a:r>
              <a:rPr lang="ru-RU" sz="1600" dirty="0"/>
              <a:t> в </a:t>
            </a:r>
            <a:r>
              <a:rPr lang="ru-RU" sz="1600" dirty="0" err="1"/>
              <a:t>целия</a:t>
            </a:r>
            <a:r>
              <a:rPr lang="ru-RU" sz="1600" dirty="0"/>
              <a:t> свят. </a:t>
            </a:r>
            <a:r>
              <a:rPr lang="ru-RU" sz="1600" dirty="0" err="1"/>
              <a:t>Предлагам</a:t>
            </a:r>
            <a:r>
              <a:rPr lang="ru-RU" sz="1600" dirty="0"/>
              <a:t> да </a:t>
            </a:r>
            <a:r>
              <a:rPr lang="ru-RU" sz="1600" dirty="0" err="1"/>
              <a:t>го</a:t>
            </a:r>
            <a:r>
              <a:rPr lang="ru-RU" sz="1600" dirty="0"/>
              <a:t> </a:t>
            </a:r>
            <a:r>
              <a:rPr lang="ru-RU" sz="1600" dirty="0" err="1"/>
              <a:t>отбележим</a:t>
            </a:r>
            <a:r>
              <a:rPr lang="ru-RU" sz="1600" dirty="0"/>
              <a:t> и </a:t>
            </a:r>
            <a:r>
              <a:rPr lang="ru-RU" sz="1600" dirty="0" err="1"/>
              <a:t>ние</a:t>
            </a:r>
            <a:r>
              <a:rPr lang="ru-RU" sz="1600" dirty="0"/>
              <a:t>. Как: </a:t>
            </a:r>
            <a:r>
              <a:rPr lang="ru-RU" sz="1600" dirty="0" err="1"/>
              <a:t>нека</a:t>
            </a:r>
            <a:r>
              <a:rPr lang="ru-RU" sz="1600" dirty="0"/>
              <a:t> </a:t>
            </a:r>
            <a:r>
              <a:rPr lang="ru-RU" sz="1600" dirty="0" err="1"/>
              <a:t>някой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прочете </a:t>
            </a:r>
            <a:r>
              <a:rPr lang="ru-RU" sz="1600" dirty="0" err="1"/>
              <a:t>днес</a:t>
            </a:r>
            <a:r>
              <a:rPr lang="ru-RU" sz="1600" dirty="0"/>
              <a:t> любима </a:t>
            </a:r>
            <a:r>
              <a:rPr lang="ru-RU" sz="1600" dirty="0" err="1"/>
              <a:t>приказка</a:t>
            </a:r>
            <a:r>
              <a:rPr lang="ru-RU" sz="1600" dirty="0"/>
              <a:t>, </a:t>
            </a:r>
            <a:r>
              <a:rPr lang="ru-RU" sz="1600" dirty="0" err="1"/>
              <a:t>поговорете</a:t>
            </a:r>
            <a:r>
              <a:rPr lang="ru-RU" sz="1600" dirty="0"/>
              <a:t> си за </a:t>
            </a:r>
            <a:r>
              <a:rPr lang="ru-RU" sz="1600" dirty="0" err="1"/>
              <a:t>героите</a:t>
            </a:r>
            <a:r>
              <a:rPr lang="ru-RU" sz="1600" dirty="0"/>
              <a:t>/кои </a:t>
            </a:r>
            <a:r>
              <a:rPr lang="ru-RU" sz="1600" dirty="0" err="1"/>
              <a:t>са</a:t>
            </a:r>
            <a:r>
              <a:rPr lang="ru-RU" sz="1600" dirty="0"/>
              <a:t>, </a:t>
            </a:r>
            <a:r>
              <a:rPr lang="ru-RU" sz="1600" dirty="0" err="1"/>
              <a:t>какви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/, </a:t>
            </a:r>
            <a:r>
              <a:rPr lang="ru-RU" sz="1600" dirty="0" err="1"/>
              <a:t>какво</a:t>
            </a:r>
            <a:r>
              <a:rPr lang="ru-RU" sz="1600" dirty="0"/>
              <a:t> се е случило. А след </a:t>
            </a:r>
            <a:r>
              <a:rPr lang="ru-RU" sz="1600" dirty="0" err="1"/>
              <a:t>това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предизвиквам</a:t>
            </a:r>
            <a:r>
              <a:rPr lang="ru-RU" sz="1600" dirty="0"/>
              <a:t> да </a:t>
            </a:r>
            <a:r>
              <a:rPr lang="ru-RU" sz="1600" dirty="0" err="1"/>
              <a:t>нарисувате</a:t>
            </a:r>
            <a:r>
              <a:rPr lang="ru-RU" sz="1600" dirty="0"/>
              <a:t> момент от </a:t>
            </a:r>
            <a:r>
              <a:rPr lang="ru-RU" sz="1600" dirty="0" err="1"/>
              <a:t>приказката</a:t>
            </a:r>
            <a:r>
              <a:rPr lang="ru-RU" sz="1600" dirty="0"/>
              <a:t>, покажете </a:t>
            </a:r>
            <a:r>
              <a:rPr lang="ru-RU" sz="1600" dirty="0" err="1"/>
              <a:t>рисунката</a:t>
            </a:r>
            <a:r>
              <a:rPr lang="ru-RU" sz="1600" dirty="0"/>
              <a:t>, </a:t>
            </a:r>
            <a:r>
              <a:rPr lang="ru-RU" sz="1600" dirty="0" err="1"/>
              <a:t>Ще</a:t>
            </a:r>
            <a:r>
              <a:rPr lang="ru-RU" sz="1600" dirty="0"/>
              <a:t> се </a:t>
            </a:r>
            <a:r>
              <a:rPr lang="ru-RU" sz="1600" dirty="0" err="1"/>
              <a:t>опитаме</a:t>
            </a:r>
            <a:r>
              <a:rPr lang="ru-RU" sz="1600" dirty="0"/>
              <a:t> да познаем коя е </a:t>
            </a:r>
            <a:r>
              <a:rPr lang="ru-RU" sz="1600" dirty="0" err="1"/>
              <a:t>приказката</a:t>
            </a:r>
            <a:r>
              <a:rPr lang="ru-RU" sz="1600" dirty="0"/>
              <a:t>. </a:t>
            </a:r>
            <a:endParaRPr lang="ru-RU" sz="1600" dirty="0" smtClean="0"/>
          </a:p>
          <a:p>
            <a:pPr algn="ctr"/>
            <a:r>
              <a:rPr lang="ru-RU" sz="1600" dirty="0" smtClean="0"/>
              <a:t>И да </a:t>
            </a:r>
            <a:r>
              <a:rPr lang="ru-RU" sz="1600" dirty="0" err="1" smtClean="0"/>
              <a:t>попеем</a:t>
            </a:r>
            <a:r>
              <a:rPr lang="ru-RU" sz="1600" dirty="0" smtClean="0"/>
              <a:t> за настроение.</a:t>
            </a:r>
            <a:endParaRPr lang="bg-BG" sz="1600" dirty="0"/>
          </a:p>
        </p:txBody>
      </p:sp>
      <p:pic>
        <p:nvPicPr>
          <p:cNvPr id="2050" name="Picture 2" descr="https://external.fsof10-1.fna.fbcdn.net/safe_image.php?d=AQDWhmCjnuAWTxu3&amp;w=540&amp;h=282&amp;url=https%3A%2F%2Fi.ytimg.com%2Fvi%2Fbx4_CYoHnJQ%2Fmaxresdefault.jpg&amp;cfs=1&amp;upscale=1&amp;fallback=news_d_placeholder_publisher&amp;_nc_hash=AQDmwoM1CIy5tc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11" y="3921545"/>
            <a:ext cx="3486134" cy="18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6430027" y="5735626"/>
            <a:ext cx="3550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https://www.youtube.com/watch?v=bx4_CYoHnJQ&amp;fbclid=IwAR0GAeqlOylBYZ-vGCtPRHVBZ2BFZBRXar8_wUvLr9vXPafkMN0dNNvy71U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15776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84" y="39077"/>
            <a:ext cx="2008124" cy="37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66" y="0"/>
            <a:ext cx="2044824" cy="38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2042366" y="695460"/>
            <a:ext cx="601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3.04.2020 год.</a:t>
            </a:r>
            <a:endParaRPr lang="bg-BG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Картина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00623" y="2389522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 </a:t>
            </a:r>
            <a:r>
              <a:rPr lang="ru-RU" sz="2000" dirty="0" err="1">
                <a:solidFill>
                  <a:schemeClr val="tx1"/>
                </a:solidFill>
              </a:rPr>
              <a:t>Днес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предлагам</a:t>
            </a:r>
            <a:r>
              <a:rPr lang="ru-RU" sz="2000" dirty="0">
                <a:solidFill>
                  <a:schemeClr val="tx1"/>
                </a:solidFill>
              </a:rPr>
              <a:t> да си направите </a:t>
            </a:r>
            <a:r>
              <a:rPr lang="ru-RU" sz="2000" dirty="0" err="1">
                <a:solidFill>
                  <a:schemeClr val="tx1"/>
                </a:solidFill>
              </a:rPr>
              <a:t>тази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магическа</a:t>
            </a:r>
            <a:r>
              <a:rPr lang="ru-RU" sz="2000" dirty="0">
                <a:solidFill>
                  <a:schemeClr val="tx1"/>
                </a:solidFill>
              </a:rPr>
              <a:t> градинка в </a:t>
            </a:r>
            <a:r>
              <a:rPr lang="ru-RU" sz="2000" dirty="0" err="1">
                <a:solidFill>
                  <a:schemeClr val="tx1"/>
                </a:solidFill>
              </a:rPr>
              <a:t>къщи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 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Липсва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банановата</a:t>
            </a:r>
            <a:r>
              <a:rPr lang="ru-RU" sz="2000" dirty="0">
                <a:solidFill>
                  <a:schemeClr val="tx1"/>
                </a:solidFill>
              </a:rPr>
              <a:t> торта, </a:t>
            </a:r>
            <a:r>
              <a:rPr lang="ru-RU" sz="2000" dirty="0" err="1">
                <a:solidFill>
                  <a:schemeClr val="tx1"/>
                </a:solidFill>
              </a:rPr>
              <a:t>която</a:t>
            </a:r>
            <a:r>
              <a:rPr lang="ru-RU" sz="2000" dirty="0">
                <a:solidFill>
                  <a:schemeClr val="tx1"/>
                </a:solidFill>
              </a:rPr>
              <a:t> много </a:t>
            </a:r>
            <a:r>
              <a:rPr lang="ru-RU" sz="2000" dirty="0" err="1">
                <a:solidFill>
                  <a:schemeClr val="tx1"/>
                </a:solidFill>
              </a:rPr>
              <a:t>обичате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нали</a:t>
            </a:r>
            <a:r>
              <a:rPr lang="ru-RU" sz="2000" dirty="0">
                <a:solidFill>
                  <a:schemeClr val="tx1"/>
                </a:solidFill>
              </a:rPr>
              <a:t>? </a:t>
            </a:r>
            <a:r>
              <a:rPr lang="ru-RU" sz="2000" dirty="0" err="1">
                <a:solidFill>
                  <a:schemeClr val="tx1"/>
                </a:solidFill>
              </a:rPr>
              <a:t>Помолете</a:t>
            </a:r>
            <a:r>
              <a:rPr lang="ru-RU" sz="2000" dirty="0">
                <a:solidFill>
                  <a:schemeClr val="tx1"/>
                </a:solidFill>
              </a:rPr>
              <a:t> мама да си я направите </a:t>
            </a:r>
            <a:r>
              <a:rPr lang="ru-RU" sz="2000" dirty="0" err="1">
                <a:solidFill>
                  <a:schemeClr val="tx1"/>
                </a:solidFill>
              </a:rPr>
              <a:t>заедно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Необходими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</a:t>
            </a:r>
            <a:r>
              <a:rPr lang="ru-RU" sz="2000" dirty="0">
                <a:solidFill>
                  <a:schemeClr val="tx1"/>
                </a:solidFill>
              </a:rPr>
              <a:t> само </a:t>
            </a:r>
            <a:r>
              <a:rPr lang="ru-RU" sz="2000" dirty="0" err="1">
                <a:solidFill>
                  <a:schemeClr val="tx1"/>
                </a:solidFill>
              </a:rPr>
              <a:t>бисквити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кисело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мляко</a:t>
            </a:r>
            <a:r>
              <a:rPr lang="ru-RU" sz="2000" dirty="0">
                <a:solidFill>
                  <a:schemeClr val="tx1"/>
                </a:solidFill>
              </a:rPr>
              <a:t> и банан. </a:t>
            </a:r>
            <a:r>
              <a:rPr lang="ru-RU" sz="2000" dirty="0" err="1">
                <a:solidFill>
                  <a:schemeClr val="tx1"/>
                </a:solidFill>
              </a:rPr>
              <a:t>Забележка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към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млякото</a:t>
            </a:r>
            <a:r>
              <a:rPr lang="ru-RU" sz="2000" dirty="0">
                <a:solidFill>
                  <a:schemeClr val="tx1"/>
                </a:solidFill>
              </a:rPr>
              <a:t> се </a:t>
            </a:r>
            <a:r>
              <a:rPr lang="ru-RU" sz="2000" dirty="0" err="1">
                <a:solidFill>
                  <a:schemeClr val="tx1"/>
                </a:solidFill>
              </a:rPr>
              <a:t>добавя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малко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захар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Хайде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към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кухнята</a:t>
            </a:r>
            <a:r>
              <a:rPr lang="ru-RU" sz="2000" dirty="0">
                <a:solidFill>
                  <a:schemeClr val="tx1"/>
                </a:solidFill>
              </a:rPr>
              <a:t>, малки </a:t>
            </a:r>
            <a:r>
              <a:rPr lang="ru-RU" sz="2000" dirty="0" err="1">
                <a:solidFill>
                  <a:schemeClr val="tx1"/>
                </a:solidFill>
              </a:rPr>
              <a:t>кулинари</a:t>
            </a:r>
            <a:r>
              <a:rPr lang="ru-RU" sz="2000" dirty="0">
                <a:solidFill>
                  <a:schemeClr val="tx1"/>
                </a:solidFill>
              </a:rPr>
              <a:t>!</a:t>
            </a:r>
            <a:r>
              <a:rPr lang="ru-RU" sz="2800" dirty="0"/>
              <a:t> </a:t>
            </a:r>
            <a:endParaRPr lang="bg-BG" sz="2800" dirty="0">
              <a:solidFill>
                <a:srgbClr val="FF0000"/>
              </a:solidFill>
            </a:endParaRPr>
          </a:p>
        </p:txBody>
      </p:sp>
      <p:pic>
        <p:nvPicPr>
          <p:cNvPr id="16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49" y="3804310"/>
            <a:ext cx="2142080" cy="28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6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087154" y="171450"/>
            <a:ext cx="548559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/>
              <a:t>Мечето</a:t>
            </a:r>
            <a:r>
              <a:rPr lang="ru-RU" sz="1200" b="1" dirty="0"/>
              <a:t>, </a:t>
            </a:r>
            <a:r>
              <a:rPr lang="ru-RU" sz="1200" b="1" dirty="0" err="1"/>
              <a:t>което</a:t>
            </a:r>
            <a:r>
              <a:rPr lang="ru-RU" sz="1200" b="1" dirty="0"/>
              <a:t> не се </a:t>
            </a:r>
            <a:r>
              <a:rPr lang="ru-RU" sz="1200" b="1" dirty="0" err="1"/>
              <a:t>страхувало</a:t>
            </a:r>
            <a:r>
              <a:rPr lang="ru-RU" sz="1200" b="1" dirty="0"/>
              <a:t> от вируса </a:t>
            </a:r>
            <a:r>
              <a:rPr lang="ru-RU" sz="1200" b="1" dirty="0" smtClean="0"/>
              <a:t> - </a:t>
            </a:r>
            <a:r>
              <a:rPr lang="ru-RU" sz="1200" b="1" dirty="0" err="1" smtClean="0"/>
              <a:t>Десислава</a:t>
            </a:r>
            <a:r>
              <a:rPr lang="ru-RU" sz="1200" b="1" dirty="0" smtClean="0"/>
              <a:t> </a:t>
            </a:r>
            <a:r>
              <a:rPr lang="ru-RU" sz="1200" b="1" dirty="0" err="1"/>
              <a:t>Табакова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err="1"/>
              <a:t>Имало</a:t>
            </a:r>
            <a:r>
              <a:rPr lang="ru-RU" sz="1000" dirty="0"/>
              <a:t> </a:t>
            </a:r>
            <a:r>
              <a:rPr lang="ru-RU" sz="1000" dirty="0" err="1"/>
              <a:t>едно</a:t>
            </a:r>
            <a:r>
              <a:rPr lang="ru-RU" sz="1000" dirty="0"/>
              <a:t> </a:t>
            </a:r>
            <a:r>
              <a:rPr lang="ru-RU" sz="1000" dirty="0" err="1"/>
              <a:t>време</a:t>
            </a:r>
            <a:r>
              <a:rPr lang="ru-RU" sz="1000" dirty="0"/>
              <a:t> </a:t>
            </a:r>
            <a:r>
              <a:rPr lang="ru-RU" sz="1000" dirty="0" err="1"/>
              <a:t>едно</a:t>
            </a:r>
            <a:r>
              <a:rPr lang="ru-RU" sz="1000" dirty="0"/>
              <a:t> мече на </a:t>
            </a:r>
            <a:r>
              <a:rPr lang="ru-RU" sz="1000" dirty="0" err="1"/>
              <a:t>име</a:t>
            </a:r>
            <a:r>
              <a:rPr lang="ru-RU" sz="1000" dirty="0"/>
              <a:t> </a:t>
            </a:r>
            <a:r>
              <a:rPr lang="ru-RU" sz="1000" dirty="0" err="1"/>
              <a:t>Топчо</a:t>
            </a:r>
            <a:r>
              <a:rPr lang="ru-RU" sz="1000" dirty="0"/>
              <a:t>. То </a:t>
            </a:r>
            <a:r>
              <a:rPr lang="ru-RU" sz="1000" dirty="0" err="1"/>
              <a:t>живеело</a:t>
            </a:r>
            <a:r>
              <a:rPr lang="ru-RU" sz="1000" dirty="0"/>
              <a:t> с мама Точка и </a:t>
            </a:r>
            <a:r>
              <a:rPr lang="ru-RU" sz="1000" dirty="0" err="1"/>
              <a:t>татко</a:t>
            </a:r>
            <a:r>
              <a:rPr lang="ru-RU" sz="1000" dirty="0"/>
              <a:t> Топ. </a:t>
            </a:r>
            <a:r>
              <a:rPr lang="ru-RU" sz="1000" dirty="0" err="1"/>
              <a:t>Тяхната</a:t>
            </a:r>
            <a:r>
              <a:rPr lang="ru-RU" sz="1000" dirty="0"/>
              <a:t> </a:t>
            </a:r>
            <a:r>
              <a:rPr lang="ru-RU" sz="1000" dirty="0" err="1"/>
              <a:t>къща</a:t>
            </a:r>
            <a:r>
              <a:rPr lang="ru-RU" sz="1000" dirty="0"/>
              <a:t> в </a:t>
            </a:r>
            <a:r>
              <a:rPr lang="ru-RU" sz="1000" dirty="0" err="1"/>
              <a:t>гората</a:t>
            </a:r>
            <a:r>
              <a:rPr lang="ru-RU" sz="1000" dirty="0"/>
              <a:t> била малка, но </a:t>
            </a:r>
            <a:r>
              <a:rPr lang="ru-RU" sz="1000" dirty="0" err="1"/>
              <a:t>винаги</a:t>
            </a:r>
            <a:r>
              <a:rPr lang="ru-RU" sz="1000" dirty="0"/>
              <a:t> </a:t>
            </a:r>
            <a:r>
              <a:rPr lang="ru-RU" sz="1000" dirty="0" err="1"/>
              <a:t>топла</a:t>
            </a:r>
            <a:r>
              <a:rPr lang="ru-RU" sz="1000" dirty="0"/>
              <a:t>. В </a:t>
            </a:r>
            <a:r>
              <a:rPr lang="ru-RU" sz="1000" dirty="0" err="1"/>
              <a:t>гората</a:t>
            </a:r>
            <a:r>
              <a:rPr lang="ru-RU" sz="1000" dirty="0"/>
              <a:t> било много весело. </a:t>
            </a:r>
            <a:r>
              <a:rPr lang="ru-RU" sz="1000" dirty="0" err="1"/>
              <a:t>Топчо</a:t>
            </a:r>
            <a:r>
              <a:rPr lang="ru-RU" sz="1000" dirty="0"/>
              <a:t> </a:t>
            </a:r>
            <a:r>
              <a:rPr lang="ru-RU" sz="1000" dirty="0" err="1"/>
              <a:t>обичал</a:t>
            </a:r>
            <a:r>
              <a:rPr lang="ru-RU" sz="1000" dirty="0"/>
              <a:t> да </a:t>
            </a:r>
            <a:r>
              <a:rPr lang="ru-RU" sz="1000" dirty="0" err="1"/>
              <a:t>играе</a:t>
            </a:r>
            <a:r>
              <a:rPr lang="ru-RU" sz="1000" dirty="0"/>
              <a:t> с </a:t>
            </a:r>
            <a:r>
              <a:rPr lang="ru-RU" sz="1000" dirty="0" err="1"/>
              <a:t>горските</a:t>
            </a:r>
            <a:r>
              <a:rPr lang="ru-RU" sz="1000" dirty="0"/>
              <a:t> си приятели. </a:t>
            </a:r>
            <a:r>
              <a:rPr lang="ru-RU" sz="1000" dirty="0" err="1"/>
              <a:t>Любимата</a:t>
            </a:r>
            <a:r>
              <a:rPr lang="ru-RU" sz="1000" dirty="0"/>
              <a:t> игра на </a:t>
            </a:r>
            <a:r>
              <a:rPr lang="ru-RU" sz="1000" dirty="0" err="1"/>
              <a:t>мечето</a:t>
            </a:r>
            <a:r>
              <a:rPr lang="ru-RU" sz="1000" dirty="0"/>
              <a:t> била на </a:t>
            </a:r>
            <a:r>
              <a:rPr lang="ru-RU" sz="1000" dirty="0" err="1"/>
              <a:t>криеница</a:t>
            </a:r>
            <a:r>
              <a:rPr lang="ru-RU" sz="1000" dirty="0"/>
              <a:t>, но </a:t>
            </a:r>
            <a:r>
              <a:rPr lang="ru-RU" sz="1000" dirty="0" err="1"/>
              <a:t>често</a:t>
            </a:r>
            <a:r>
              <a:rPr lang="ru-RU" sz="1000" dirty="0"/>
              <a:t> се </a:t>
            </a:r>
            <a:r>
              <a:rPr lang="ru-RU" sz="1000" dirty="0" err="1"/>
              <a:t>състезавали</a:t>
            </a:r>
            <a:r>
              <a:rPr lang="ru-RU" sz="1000" dirty="0"/>
              <a:t> кой </a:t>
            </a:r>
            <a:r>
              <a:rPr lang="ru-RU" sz="1000" dirty="0" err="1"/>
              <a:t>ще</a:t>
            </a:r>
            <a:r>
              <a:rPr lang="ru-RU" sz="1000" dirty="0"/>
              <a:t> </a:t>
            </a:r>
            <a:r>
              <a:rPr lang="ru-RU" sz="1000" dirty="0" err="1"/>
              <a:t>намери</a:t>
            </a:r>
            <a:r>
              <a:rPr lang="ru-RU" sz="1000" dirty="0"/>
              <a:t> </a:t>
            </a:r>
            <a:r>
              <a:rPr lang="ru-RU" sz="1000" dirty="0" err="1"/>
              <a:t>най</a:t>
            </a:r>
            <a:r>
              <a:rPr lang="ru-RU" sz="1000" dirty="0"/>
              <a:t> – красиво </a:t>
            </a:r>
            <a:r>
              <a:rPr lang="ru-RU" sz="1000" dirty="0" err="1"/>
              <a:t>листо</a:t>
            </a:r>
            <a:r>
              <a:rPr lang="ru-RU" sz="1000" dirty="0"/>
              <a:t> в </a:t>
            </a:r>
            <a:r>
              <a:rPr lang="ru-RU" sz="1000" dirty="0" err="1"/>
              <a:t>гората</a:t>
            </a:r>
            <a:r>
              <a:rPr lang="ru-RU" sz="1000" dirty="0"/>
              <a:t>.</a:t>
            </a:r>
            <a:br>
              <a:rPr lang="ru-RU" sz="1000" dirty="0"/>
            </a:br>
            <a:r>
              <a:rPr lang="ru-RU" sz="1000" dirty="0"/>
              <a:t>Един </a:t>
            </a:r>
            <a:r>
              <a:rPr lang="ru-RU" sz="1000" dirty="0" err="1"/>
              <a:t>ден</a:t>
            </a:r>
            <a:r>
              <a:rPr lang="ru-RU" sz="1000" dirty="0"/>
              <a:t> </a:t>
            </a:r>
            <a:r>
              <a:rPr lang="ru-RU" sz="1000" dirty="0" err="1"/>
              <a:t>мечето</a:t>
            </a:r>
            <a:r>
              <a:rPr lang="ru-RU" sz="1000" dirty="0"/>
              <a:t> се прибирало </a:t>
            </a:r>
            <a:r>
              <a:rPr lang="ru-RU" sz="1000" dirty="0" err="1"/>
              <a:t>към</a:t>
            </a:r>
            <a:r>
              <a:rPr lang="ru-RU" sz="1000" dirty="0"/>
              <a:t> </a:t>
            </a:r>
            <a:r>
              <a:rPr lang="ru-RU" sz="1000" dirty="0" err="1"/>
              <a:t>къщи</a:t>
            </a:r>
            <a:r>
              <a:rPr lang="ru-RU" sz="1000" dirty="0"/>
              <a:t> след </a:t>
            </a:r>
            <a:r>
              <a:rPr lang="ru-RU" sz="1000" dirty="0" err="1"/>
              <a:t>дълъг</a:t>
            </a:r>
            <a:r>
              <a:rPr lang="ru-RU" sz="1000" dirty="0"/>
              <a:t> </a:t>
            </a:r>
            <a:r>
              <a:rPr lang="ru-RU" sz="1000" dirty="0" err="1"/>
              <a:t>ден</a:t>
            </a:r>
            <a:r>
              <a:rPr lang="ru-RU" sz="1000" dirty="0"/>
              <a:t>, </a:t>
            </a:r>
            <a:r>
              <a:rPr lang="ru-RU" sz="1000" dirty="0" err="1"/>
              <a:t>изпълнен</a:t>
            </a:r>
            <a:r>
              <a:rPr lang="ru-RU" sz="1000" dirty="0"/>
              <a:t> с </a:t>
            </a:r>
            <a:r>
              <a:rPr lang="ru-RU" sz="1000" dirty="0" err="1"/>
              <a:t>игри</a:t>
            </a:r>
            <a:r>
              <a:rPr lang="ru-RU" sz="1000" dirty="0"/>
              <a:t>. </a:t>
            </a:r>
            <a:r>
              <a:rPr lang="ru-RU" sz="1000" dirty="0" err="1"/>
              <a:t>Изведнъж</a:t>
            </a:r>
            <a:r>
              <a:rPr lang="ru-RU" sz="1000" dirty="0"/>
              <a:t> </a:t>
            </a:r>
            <a:r>
              <a:rPr lang="ru-RU" sz="1000" dirty="0" err="1"/>
              <a:t>Топчо</a:t>
            </a:r>
            <a:r>
              <a:rPr lang="ru-RU" sz="1000" dirty="0"/>
              <a:t> </a:t>
            </a:r>
            <a:r>
              <a:rPr lang="ru-RU" sz="1000" dirty="0" err="1"/>
              <a:t>видял</a:t>
            </a:r>
            <a:r>
              <a:rPr lang="ru-RU" sz="1000" dirty="0"/>
              <a:t> </a:t>
            </a:r>
            <a:r>
              <a:rPr lang="ru-RU" sz="1000" dirty="0" err="1"/>
              <a:t>голяма</a:t>
            </a:r>
            <a:r>
              <a:rPr lang="ru-RU" sz="1000" dirty="0"/>
              <a:t> и странна </a:t>
            </a:r>
            <a:r>
              <a:rPr lang="ru-RU" sz="1000" dirty="0" err="1"/>
              <a:t>табела</a:t>
            </a:r>
            <a:r>
              <a:rPr lang="ru-RU" sz="1000" dirty="0"/>
              <a:t>. На </a:t>
            </a:r>
            <a:r>
              <a:rPr lang="ru-RU" sz="1000" dirty="0" err="1"/>
              <a:t>нея</a:t>
            </a:r>
            <a:r>
              <a:rPr lang="ru-RU" sz="1000" dirty="0"/>
              <a:t> </a:t>
            </a:r>
            <a:r>
              <a:rPr lang="ru-RU" sz="1000" dirty="0" err="1"/>
              <a:t>пишело</a:t>
            </a:r>
            <a:r>
              <a:rPr lang="ru-RU" sz="1000" dirty="0"/>
              <a:t>: „Внимание, внимание! Вирус! Никой да не </a:t>
            </a:r>
            <a:r>
              <a:rPr lang="ru-RU" sz="1000" dirty="0" err="1"/>
              <a:t>излиза</a:t>
            </a:r>
            <a:r>
              <a:rPr lang="ru-RU" sz="1000" dirty="0"/>
              <a:t> от </a:t>
            </a:r>
            <a:r>
              <a:rPr lang="ru-RU" sz="1000" dirty="0" err="1"/>
              <a:t>къщата</a:t>
            </a:r>
            <a:r>
              <a:rPr lang="ru-RU" sz="1000" dirty="0"/>
              <a:t> си!“ </a:t>
            </a:r>
            <a:r>
              <a:rPr lang="ru-RU" sz="1000" dirty="0" err="1"/>
              <a:t>Топчо</a:t>
            </a:r>
            <a:r>
              <a:rPr lang="ru-RU" sz="1000" dirty="0"/>
              <a:t> много се </a:t>
            </a:r>
            <a:r>
              <a:rPr lang="ru-RU" sz="1000" dirty="0" err="1"/>
              <a:t>изплашил</a:t>
            </a:r>
            <a:r>
              <a:rPr lang="ru-RU" sz="1000" dirty="0"/>
              <a:t>. И бил </a:t>
            </a:r>
            <a:r>
              <a:rPr lang="ru-RU" sz="1000" dirty="0" err="1"/>
              <a:t>тъжен</a:t>
            </a:r>
            <a:r>
              <a:rPr lang="ru-RU" sz="1000" dirty="0"/>
              <a:t>, </a:t>
            </a:r>
            <a:r>
              <a:rPr lang="ru-RU" sz="1000" dirty="0" err="1"/>
              <a:t>защото</a:t>
            </a:r>
            <a:r>
              <a:rPr lang="ru-RU" sz="1000" dirty="0"/>
              <a:t> не </a:t>
            </a:r>
            <a:r>
              <a:rPr lang="ru-RU" sz="1000" dirty="0" err="1"/>
              <a:t>можел</a:t>
            </a:r>
            <a:r>
              <a:rPr lang="ru-RU" sz="1000" dirty="0"/>
              <a:t> да </a:t>
            </a:r>
            <a:r>
              <a:rPr lang="ru-RU" sz="1000" dirty="0" err="1"/>
              <a:t>играе</a:t>
            </a:r>
            <a:r>
              <a:rPr lang="ru-RU" sz="1000" dirty="0"/>
              <a:t> с </a:t>
            </a:r>
            <a:r>
              <a:rPr lang="ru-RU" sz="1000" dirty="0" err="1"/>
              <a:t>горските</a:t>
            </a:r>
            <a:r>
              <a:rPr lang="ru-RU" sz="1000" dirty="0"/>
              <a:t> си приятели. И </a:t>
            </a:r>
            <a:r>
              <a:rPr lang="ru-RU" sz="1000" dirty="0" err="1"/>
              <a:t>хич</a:t>
            </a:r>
            <a:r>
              <a:rPr lang="ru-RU" sz="1000" dirty="0"/>
              <a:t> не разбирал </a:t>
            </a:r>
            <a:r>
              <a:rPr lang="ru-RU" sz="1000" dirty="0" err="1"/>
              <a:t>защо</a:t>
            </a:r>
            <a:r>
              <a:rPr lang="ru-RU" sz="1000" dirty="0"/>
              <a:t>. Мама Точка </a:t>
            </a:r>
            <a:r>
              <a:rPr lang="ru-RU" sz="1000" dirty="0" err="1"/>
              <a:t>му</a:t>
            </a:r>
            <a:r>
              <a:rPr lang="ru-RU" sz="1000" dirty="0"/>
              <a:t> </a:t>
            </a:r>
            <a:r>
              <a:rPr lang="ru-RU" sz="1000" dirty="0" err="1"/>
              <a:t>обяснила</a:t>
            </a:r>
            <a:r>
              <a:rPr lang="ru-RU" sz="1000" dirty="0"/>
              <a:t>, че за да се </a:t>
            </a:r>
            <a:r>
              <a:rPr lang="ru-RU" sz="1000" dirty="0" err="1"/>
              <a:t>предпазят</a:t>
            </a:r>
            <a:r>
              <a:rPr lang="ru-RU" sz="1000" dirty="0"/>
              <a:t> от </a:t>
            </a:r>
            <a:r>
              <a:rPr lang="ru-RU" sz="1000" dirty="0" err="1"/>
              <a:t>неканения</a:t>
            </a:r>
            <a:r>
              <a:rPr lang="ru-RU" sz="1000" dirty="0"/>
              <a:t> гост в </a:t>
            </a:r>
            <a:r>
              <a:rPr lang="ru-RU" sz="1000" dirty="0" err="1"/>
              <a:t>гората</a:t>
            </a:r>
            <a:r>
              <a:rPr lang="ru-RU" sz="1000" dirty="0"/>
              <a:t>, </a:t>
            </a:r>
            <a:r>
              <a:rPr lang="ru-RU" sz="1000" dirty="0" err="1"/>
              <a:t>трябвало</a:t>
            </a:r>
            <a:r>
              <a:rPr lang="ru-RU" sz="1000" dirty="0"/>
              <a:t> да </a:t>
            </a:r>
            <a:r>
              <a:rPr lang="ru-RU" sz="1000" dirty="0" err="1"/>
              <a:t>останат</a:t>
            </a:r>
            <a:r>
              <a:rPr lang="ru-RU" sz="1000" dirty="0"/>
              <a:t> у дома. </a:t>
            </a:r>
            <a:r>
              <a:rPr lang="ru-RU" sz="1000" dirty="0" err="1"/>
              <a:t>Топчо</a:t>
            </a:r>
            <a:r>
              <a:rPr lang="ru-RU" sz="1000" dirty="0"/>
              <a:t> се </a:t>
            </a:r>
            <a:r>
              <a:rPr lang="ru-RU" sz="1000" dirty="0" err="1"/>
              <a:t>натъжил</a:t>
            </a:r>
            <a:r>
              <a:rPr lang="ru-RU" sz="1000" dirty="0"/>
              <a:t> </a:t>
            </a:r>
            <a:r>
              <a:rPr lang="ru-RU" sz="1000" dirty="0" err="1"/>
              <a:t>още</a:t>
            </a:r>
            <a:r>
              <a:rPr lang="ru-RU" sz="1000" dirty="0"/>
              <a:t> </a:t>
            </a:r>
            <a:r>
              <a:rPr lang="ru-RU" sz="1000" dirty="0" err="1"/>
              <a:t>повече</a:t>
            </a:r>
            <a:r>
              <a:rPr lang="ru-RU" sz="1000" dirty="0"/>
              <a:t>. И не разбирал </a:t>
            </a:r>
            <a:r>
              <a:rPr lang="ru-RU" sz="1000" dirty="0" err="1"/>
              <a:t>защо</a:t>
            </a:r>
            <a:r>
              <a:rPr lang="ru-RU" sz="1000" dirty="0"/>
              <a:t> </a:t>
            </a:r>
            <a:r>
              <a:rPr lang="ru-RU" sz="1000" dirty="0" err="1"/>
              <a:t>Вирусът</a:t>
            </a:r>
            <a:r>
              <a:rPr lang="ru-RU" sz="1000" dirty="0"/>
              <a:t> е избрал точно </a:t>
            </a:r>
            <a:r>
              <a:rPr lang="ru-RU" sz="1000" dirty="0" err="1"/>
              <a:t>тяхната</a:t>
            </a:r>
            <a:r>
              <a:rPr lang="ru-RU" sz="1000" dirty="0"/>
              <a:t> гора. </a:t>
            </a:r>
            <a:r>
              <a:rPr lang="ru-RU" sz="1000" dirty="0" err="1"/>
              <a:t>Наистина</a:t>
            </a:r>
            <a:r>
              <a:rPr lang="ru-RU" sz="1000" dirty="0"/>
              <a:t> </a:t>
            </a:r>
            <a:r>
              <a:rPr lang="ru-RU" sz="1000" dirty="0" err="1"/>
              <a:t>трябвало</a:t>
            </a:r>
            <a:r>
              <a:rPr lang="ru-RU" sz="1000" dirty="0"/>
              <a:t> да се пазят и да си </a:t>
            </a:r>
            <a:r>
              <a:rPr lang="ru-RU" sz="1000" dirty="0" err="1"/>
              <a:t>мият</a:t>
            </a:r>
            <a:r>
              <a:rPr lang="ru-RU" sz="1000" dirty="0"/>
              <a:t> </a:t>
            </a:r>
            <a:r>
              <a:rPr lang="ru-RU" sz="1000" dirty="0" err="1"/>
              <a:t>лапичките</a:t>
            </a:r>
            <a:r>
              <a:rPr lang="ru-RU" sz="1000" dirty="0"/>
              <a:t> </a:t>
            </a:r>
            <a:r>
              <a:rPr lang="ru-RU" sz="1000" dirty="0" err="1"/>
              <a:t>често</a:t>
            </a:r>
            <a:r>
              <a:rPr lang="ru-RU" sz="1000" dirty="0"/>
              <a:t>. </a:t>
            </a:r>
            <a:r>
              <a:rPr lang="ru-RU" sz="1000" dirty="0" err="1"/>
              <a:t>Трябвало</a:t>
            </a:r>
            <a:r>
              <a:rPr lang="ru-RU" sz="1000" dirty="0"/>
              <a:t> да носят </a:t>
            </a:r>
            <a:r>
              <a:rPr lang="ru-RU" sz="1000" dirty="0" err="1"/>
              <a:t>някакви</a:t>
            </a:r>
            <a:r>
              <a:rPr lang="ru-RU" sz="1000" dirty="0"/>
              <a:t> </a:t>
            </a:r>
            <a:r>
              <a:rPr lang="ru-RU" sz="1000" dirty="0" err="1"/>
              <a:t>странни</a:t>
            </a:r>
            <a:r>
              <a:rPr lang="ru-RU" sz="1000" dirty="0"/>
              <a:t> </a:t>
            </a:r>
            <a:r>
              <a:rPr lang="ru-RU" sz="1000" dirty="0" err="1"/>
              <a:t>неща</a:t>
            </a:r>
            <a:r>
              <a:rPr lang="ru-RU" sz="1000" dirty="0"/>
              <a:t> на </a:t>
            </a:r>
            <a:r>
              <a:rPr lang="ru-RU" sz="1000" dirty="0" err="1"/>
              <a:t>муцунките</a:t>
            </a:r>
            <a:r>
              <a:rPr lang="ru-RU" sz="1000" dirty="0"/>
              <a:t> си. </a:t>
            </a:r>
            <a:r>
              <a:rPr lang="ru-RU" sz="1000" dirty="0" err="1"/>
              <a:t>Наричали</a:t>
            </a:r>
            <a:r>
              <a:rPr lang="ru-RU" sz="1000" dirty="0"/>
              <a:t> </a:t>
            </a:r>
            <a:r>
              <a:rPr lang="ru-RU" sz="1000" dirty="0" err="1"/>
              <a:t>ги</a:t>
            </a:r>
            <a:r>
              <a:rPr lang="ru-RU" sz="1000" dirty="0"/>
              <a:t> маски. Мама Точка и </a:t>
            </a:r>
            <a:r>
              <a:rPr lang="ru-RU" sz="1000" dirty="0" err="1"/>
              <a:t>татко</a:t>
            </a:r>
            <a:r>
              <a:rPr lang="ru-RU" sz="1000" dirty="0"/>
              <a:t> Топ излизали само за мед и боровинки. И много </a:t>
            </a:r>
            <a:r>
              <a:rPr lang="ru-RU" sz="1000" dirty="0" err="1"/>
              <a:t>бързо</a:t>
            </a:r>
            <a:r>
              <a:rPr lang="ru-RU" sz="1000" dirty="0"/>
              <a:t> се прибирали.</a:t>
            </a:r>
            <a:br>
              <a:rPr lang="ru-RU" sz="1000" dirty="0"/>
            </a:br>
            <a:r>
              <a:rPr lang="ru-RU" sz="1000" dirty="0"/>
              <a:t>- </a:t>
            </a:r>
            <a:r>
              <a:rPr lang="ru-RU" sz="1000" dirty="0" err="1"/>
              <a:t>Асега</a:t>
            </a:r>
            <a:r>
              <a:rPr lang="ru-RU" sz="1000" dirty="0"/>
              <a:t> ела тук да </a:t>
            </a:r>
            <a:r>
              <a:rPr lang="ru-RU" sz="1000" dirty="0" err="1"/>
              <a:t>ти</a:t>
            </a:r>
            <a:r>
              <a:rPr lang="ru-RU" sz="1000" dirty="0"/>
              <a:t> </a:t>
            </a:r>
            <a:r>
              <a:rPr lang="ru-RU" sz="1000" dirty="0" err="1"/>
              <a:t>измия</a:t>
            </a:r>
            <a:r>
              <a:rPr lang="ru-RU" sz="1000" dirty="0"/>
              <a:t> </a:t>
            </a:r>
            <a:r>
              <a:rPr lang="ru-RU" sz="1000" dirty="0" err="1"/>
              <a:t>лапичките</a:t>
            </a:r>
            <a:r>
              <a:rPr lang="ru-RU" sz="1000" dirty="0"/>
              <a:t>! – казал </a:t>
            </a:r>
            <a:r>
              <a:rPr lang="ru-RU" sz="1000" dirty="0" err="1"/>
              <a:t>татко</a:t>
            </a:r>
            <a:r>
              <a:rPr lang="ru-RU" sz="1000" dirty="0"/>
              <a:t> Топ – </a:t>
            </a:r>
            <a:r>
              <a:rPr lang="ru-RU" sz="1000" dirty="0" err="1"/>
              <a:t>това</a:t>
            </a:r>
            <a:r>
              <a:rPr lang="ru-RU" sz="1000" dirty="0"/>
              <a:t> е за добро.</a:t>
            </a:r>
            <a:br>
              <a:rPr lang="ru-RU" sz="1000" dirty="0"/>
            </a:br>
            <a:r>
              <a:rPr lang="ru-RU" sz="1000" dirty="0" err="1"/>
              <a:t>Топчо</a:t>
            </a:r>
            <a:r>
              <a:rPr lang="ru-RU" sz="1000" dirty="0"/>
              <a:t> много се </a:t>
            </a:r>
            <a:r>
              <a:rPr lang="ru-RU" sz="1000" dirty="0" err="1"/>
              <a:t>страхувал</a:t>
            </a:r>
            <a:r>
              <a:rPr lang="ru-RU" sz="1000" dirty="0"/>
              <a:t> от Вируса. </a:t>
            </a:r>
            <a:r>
              <a:rPr lang="ru-RU" sz="1000" dirty="0" err="1"/>
              <a:t>Всеки</a:t>
            </a:r>
            <a:r>
              <a:rPr lang="ru-RU" sz="1000" dirty="0"/>
              <a:t> </a:t>
            </a:r>
            <a:r>
              <a:rPr lang="ru-RU" sz="1000" dirty="0" err="1"/>
              <a:t>ден</a:t>
            </a:r>
            <a:r>
              <a:rPr lang="ru-RU" sz="1000" dirty="0"/>
              <a:t> </a:t>
            </a:r>
            <a:r>
              <a:rPr lang="ru-RU" sz="1000" dirty="0" err="1"/>
              <a:t>имало</a:t>
            </a:r>
            <a:r>
              <a:rPr lang="ru-RU" sz="1000" dirty="0"/>
              <a:t> нови </a:t>
            </a:r>
            <a:r>
              <a:rPr lang="ru-RU" sz="1000" dirty="0" err="1"/>
              <a:t>страшни</a:t>
            </a:r>
            <a:r>
              <a:rPr lang="ru-RU" sz="1000" dirty="0"/>
              <a:t> табели. Но </a:t>
            </a:r>
            <a:r>
              <a:rPr lang="ru-RU" sz="1000" dirty="0" err="1"/>
              <a:t>най</a:t>
            </a:r>
            <a:r>
              <a:rPr lang="ru-RU" sz="1000" dirty="0"/>
              <a:t> – </a:t>
            </a:r>
            <a:r>
              <a:rPr lang="ru-RU" sz="1000" dirty="0" err="1"/>
              <a:t>важното</a:t>
            </a:r>
            <a:r>
              <a:rPr lang="ru-RU" sz="1000" dirty="0"/>
              <a:t> било, че </a:t>
            </a:r>
            <a:r>
              <a:rPr lang="ru-RU" sz="1000" dirty="0" err="1"/>
              <a:t>мечетата</a:t>
            </a:r>
            <a:r>
              <a:rPr lang="ru-RU" sz="1000" dirty="0"/>
              <a:t> били </a:t>
            </a:r>
            <a:r>
              <a:rPr lang="ru-RU" sz="1000" dirty="0" err="1"/>
              <a:t>заедно</a:t>
            </a:r>
            <a:r>
              <a:rPr lang="ru-RU" sz="1000" dirty="0"/>
              <a:t> у дома. И много се </a:t>
            </a:r>
            <a:r>
              <a:rPr lang="ru-RU" sz="1000" dirty="0" err="1"/>
              <a:t>обичали</a:t>
            </a:r>
            <a:r>
              <a:rPr lang="ru-RU" sz="1000" dirty="0"/>
              <a:t>.</a:t>
            </a:r>
            <a:br>
              <a:rPr lang="ru-RU" sz="1000" dirty="0"/>
            </a:br>
            <a:r>
              <a:rPr lang="ru-RU" sz="1000" dirty="0" err="1"/>
              <a:t>Една</a:t>
            </a:r>
            <a:r>
              <a:rPr lang="ru-RU" sz="1000" dirty="0"/>
              <a:t> вечер </a:t>
            </a:r>
            <a:r>
              <a:rPr lang="ru-RU" sz="1000" dirty="0" err="1"/>
              <a:t>Топчо</a:t>
            </a:r>
            <a:r>
              <a:rPr lang="ru-RU" sz="1000" dirty="0"/>
              <a:t> </a:t>
            </a:r>
            <a:r>
              <a:rPr lang="ru-RU" sz="1000" dirty="0" err="1"/>
              <a:t>отишъл</a:t>
            </a:r>
            <a:r>
              <a:rPr lang="ru-RU" sz="1000" dirty="0"/>
              <a:t> в </a:t>
            </a:r>
            <a:r>
              <a:rPr lang="ru-RU" sz="1000" dirty="0" err="1"/>
              <a:t>леглото</a:t>
            </a:r>
            <a:r>
              <a:rPr lang="ru-RU" sz="1000" dirty="0"/>
              <a:t> си и заплакал </a:t>
            </a:r>
            <a:r>
              <a:rPr lang="ru-RU" sz="1000" dirty="0" err="1"/>
              <a:t>уплашен</a:t>
            </a:r>
            <a:r>
              <a:rPr lang="ru-RU" sz="1000" dirty="0"/>
              <a:t>.</a:t>
            </a:r>
            <a:br>
              <a:rPr lang="ru-RU" sz="1000" dirty="0"/>
            </a:br>
            <a:r>
              <a:rPr lang="ru-RU" sz="1000" dirty="0"/>
              <a:t>- </a:t>
            </a:r>
            <a:r>
              <a:rPr lang="ru-RU" sz="1000" dirty="0" err="1"/>
              <a:t>Топчо</a:t>
            </a:r>
            <a:r>
              <a:rPr lang="ru-RU" sz="1000" dirty="0"/>
              <a:t>, тук ли си?</a:t>
            </a:r>
            <a:br>
              <a:rPr lang="ru-RU" sz="1000" dirty="0"/>
            </a:br>
            <a:r>
              <a:rPr lang="ru-RU" sz="1000" dirty="0"/>
              <a:t>- Кой си </a:t>
            </a:r>
            <a:r>
              <a:rPr lang="ru-RU" sz="1000" dirty="0" err="1"/>
              <a:t>ти</a:t>
            </a:r>
            <a:r>
              <a:rPr lang="ru-RU" sz="1000" dirty="0"/>
              <a:t>?</a:t>
            </a:r>
            <a:br>
              <a:rPr lang="ru-RU" sz="1000" dirty="0"/>
            </a:br>
            <a:r>
              <a:rPr lang="ru-RU" sz="1000" dirty="0"/>
              <a:t>- Аз </a:t>
            </a:r>
            <a:r>
              <a:rPr lang="ru-RU" sz="1000" dirty="0" err="1"/>
              <a:t>съм</a:t>
            </a:r>
            <a:r>
              <a:rPr lang="ru-RU" sz="1000" dirty="0"/>
              <a:t> </a:t>
            </a:r>
            <a:r>
              <a:rPr lang="ru-RU" sz="1000" dirty="0" err="1"/>
              <a:t>Скакалецът</a:t>
            </a:r>
            <a:r>
              <a:rPr lang="ru-RU" sz="1000" dirty="0"/>
              <a:t>. </a:t>
            </a:r>
            <a:r>
              <a:rPr lang="ru-RU" sz="1000" dirty="0" err="1"/>
              <a:t>Идвам</a:t>
            </a:r>
            <a:r>
              <a:rPr lang="ru-RU" sz="1000" dirty="0"/>
              <a:t> с </a:t>
            </a:r>
            <a:r>
              <a:rPr lang="ru-RU" sz="1000" dirty="0" err="1"/>
              <a:t>добри</a:t>
            </a:r>
            <a:r>
              <a:rPr lang="ru-RU" sz="1000" dirty="0"/>
              <a:t> вести. </a:t>
            </a:r>
            <a:r>
              <a:rPr lang="ru-RU" sz="1000" dirty="0" err="1"/>
              <a:t>Искаш</a:t>
            </a:r>
            <a:r>
              <a:rPr lang="ru-RU" sz="1000" dirty="0"/>
              <a:t> ли да </a:t>
            </a:r>
            <a:r>
              <a:rPr lang="ru-RU" sz="1000" dirty="0" err="1"/>
              <a:t>ги</a:t>
            </a:r>
            <a:r>
              <a:rPr lang="ru-RU" sz="1000" dirty="0"/>
              <a:t> </a:t>
            </a:r>
            <a:r>
              <a:rPr lang="ru-RU" sz="1000" dirty="0" err="1"/>
              <a:t>знаеш</a:t>
            </a:r>
            <a:r>
              <a:rPr lang="ru-RU" sz="1000" dirty="0"/>
              <a:t>?</a:t>
            </a:r>
            <a:br>
              <a:rPr lang="ru-RU" sz="1000" dirty="0"/>
            </a:br>
            <a:r>
              <a:rPr lang="ru-RU" sz="1000" dirty="0"/>
              <a:t>- Искам! – </a:t>
            </a:r>
            <a:r>
              <a:rPr lang="ru-RU" sz="1000" dirty="0" err="1"/>
              <a:t>скочил</a:t>
            </a:r>
            <a:r>
              <a:rPr lang="ru-RU" sz="1000" dirty="0"/>
              <a:t> </a:t>
            </a:r>
            <a:r>
              <a:rPr lang="ru-RU" sz="1000" dirty="0" err="1"/>
              <a:t>Топчо</a:t>
            </a:r>
            <a:r>
              <a:rPr lang="ru-RU" sz="1000" dirty="0"/>
              <a:t> от </a:t>
            </a:r>
            <a:r>
              <a:rPr lang="ru-RU" sz="1000" dirty="0" err="1"/>
              <a:t>леглото</a:t>
            </a:r>
            <a:r>
              <a:rPr lang="ru-RU" sz="1000" dirty="0"/>
              <a:t>.</a:t>
            </a:r>
            <a:br>
              <a:rPr lang="ru-RU" sz="1000" dirty="0"/>
            </a:br>
            <a:r>
              <a:rPr lang="ru-RU" sz="1000" dirty="0"/>
              <a:t>- </a:t>
            </a:r>
            <a:r>
              <a:rPr lang="ru-RU" sz="1000" dirty="0" err="1"/>
              <a:t>Това</a:t>
            </a:r>
            <a:r>
              <a:rPr lang="ru-RU" sz="1000" dirty="0"/>
              <a:t> е </a:t>
            </a:r>
            <a:r>
              <a:rPr lang="ru-RU" sz="1000" dirty="0" err="1"/>
              <a:t>специален</a:t>
            </a:r>
            <a:r>
              <a:rPr lang="ru-RU" sz="1000" dirty="0"/>
              <a:t> Вирус. Той </a:t>
            </a:r>
            <a:r>
              <a:rPr lang="ru-RU" sz="1000" dirty="0" err="1"/>
              <a:t>дойде</a:t>
            </a:r>
            <a:r>
              <a:rPr lang="ru-RU" sz="1000" dirty="0"/>
              <a:t> в </a:t>
            </a:r>
            <a:r>
              <a:rPr lang="ru-RU" sz="1000" dirty="0" err="1"/>
              <a:t>гората</a:t>
            </a:r>
            <a:r>
              <a:rPr lang="ru-RU" sz="1000" dirty="0"/>
              <a:t>, за да ни </a:t>
            </a:r>
            <a:r>
              <a:rPr lang="ru-RU" sz="1000" dirty="0" err="1"/>
              <a:t>уплаши</a:t>
            </a:r>
            <a:r>
              <a:rPr lang="ru-RU" sz="1000" dirty="0"/>
              <a:t>. Аз </a:t>
            </a:r>
            <a:r>
              <a:rPr lang="ru-RU" sz="1000" dirty="0" err="1"/>
              <a:t>знам</a:t>
            </a:r>
            <a:r>
              <a:rPr lang="ru-RU" sz="1000" dirty="0"/>
              <a:t> как да </a:t>
            </a:r>
            <a:r>
              <a:rPr lang="ru-RU" sz="1000" dirty="0" err="1"/>
              <a:t>го</a:t>
            </a:r>
            <a:r>
              <a:rPr lang="ru-RU" sz="1000" dirty="0"/>
              <a:t> прогоним. Но </a:t>
            </a:r>
            <a:r>
              <a:rPr lang="ru-RU" sz="1000" dirty="0" err="1"/>
              <a:t>ще</a:t>
            </a:r>
            <a:r>
              <a:rPr lang="ru-RU" sz="1000" dirty="0"/>
              <a:t> </a:t>
            </a:r>
            <a:r>
              <a:rPr lang="ru-RU" sz="1000" dirty="0" err="1"/>
              <a:t>трябва</a:t>
            </a:r>
            <a:r>
              <a:rPr lang="ru-RU" sz="1000" dirty="0"/>
              <a:t> да ми </a:t>
            </a:r>
            <a:r>
              <a:rPr lang="ru-RU" sz="1000" dirty="0" err="1"/>
              <a:t>помогнеш</a:t>
            </a:r>
            <a:r>
              <a:rPr lang="ru-RU" sz="1000" dirty="0"/>
              <a:t>. </a:t>
            </a:r>
            <a:r>
              <a:rPr lang="ru-RU" sz="1000" dirty="0" err="1"/>
              <a:t>Искаш</a:t>
            </a:r>
            <a:r>
              <a:rPr lang="ru-RU" sz="1000" dirty="0"/>
              <a:t> ли да </a:t>
            </a:r>
            <a:r>
              <a:rPr lang="ru-RU" sz="1000" dirty="0" err="1"/>
              <a:t>го</a:t>
            </a:r>
            <a:r>
              <a:rPr lang="ru-RU" sz="1000" dirty="0"/>
              <a:t> прогоним?</a:t>
            </a:r>
            <a:br>
              <a:rPr lang="ru-RU" sz="1000" dirty="0"/>
            </a:br>
            <a:r>
              <a:rPr lang="ru-RU" sz="1000" dirty="0"/>
              <a:t>- Да, </a:t>
            </a:r>
            <a:r>
              <a:rPr lang="ru-RU" sz="1000" dirty="0" err="1"/>
              <a:t>Скакалецо</a:t>
            </a:r>
            <a:r>
              <a:rPr lang="ru-RU" sz="1000" dirty="0"/>
              <a:t>! Много искам! Но </a:t>
            </a:r>
            <a:r>
              <a:rPr lang="ru-RU" sz="1000" dirty="0" err="1"/>
              <a:t>ме</a:t>
            </a:r>
            <a:r>
              <a:rPr lang="ru-RU" sz="1000" dirty="0"/>
              <a:t> е страх!</a:t>
            </a:r>
            <a:br>
              <a:rPr lang="ru-RU" sz="1000" dirty="0"/>
            </a:br>
            <a:r>
              <a:rPr lang="ru-RU" sz="1000" dirty="0"/>
              <a:t>- </a:t>
            </a:r>
            <a:r>
              <a:rPr lang="ru-RU" sz="1000" dirty="0" err="1"/>
              <a:t>Няма</a:t>
            </a:r>
            <a:r>
              <a:rPr lang="ru-RU" sz="1000" dirty="0"/>
              <a:t> страшно, </a:t>
            </a:r>
            <a:r>
              <a:rPr lang="ru-RU" sz="1000" dirty="0" err="1"/>
              <a:t>Топчо!Чуй</a:t>
            </a:r>
            <a:r>
              <a:rPr lang="ru-RU" sz="1000" dirty="0"/>
              <a:t> </a:t>
            </a:r>
            <a:r>
              <a:rPr lang="ru-RU" sz="1000" dirty="0" err="1"/>
              <a:t>сега</a:t>
            </a:r>
            <a:r>
              <a:rPr lang="ru-RU" sz="1000" dirty="0"/>
              <a:t>! Правило номер </a:t>
            </a:r>
            <a:r>
              <a:rPr lang="ru-RU" sz="1000" dirty="0" err="1"/>
              <a:t>едно</a:t>
            </a:r>
            <a:r>
              <a:rPr lang="ru-RU" sz="1000" dirty="0"/>
              <a:t>: Стой си у дома и слушай мама Точка и </a:t>
            </a:r>
            <a:r>
              <a:rPr lang="ru-RU" sz="1000" dirty="0" err="1"/>
              <a:t>татко</a:t>
            </a:r>
            <a:r>
              <a:rPr lang="ru-RU" sz="1000" dirty="0"/>
              <a:t> Топ. И не се </a:t>
            </a:r>
            <a:r>
              <a:rPr lang="ru-RU" sz="1000" dirty="0" err="1"/>
              <a:t>страхувай</a:t>
            </a:r>
            <a:r>
              <a:rPr lang="ru-RU" sz="1000" dirty="0"/>
              <a:t>. Аз не се </a:t>
            </a:r>
            <a:r>
              <a:rPr lang="ru-RU" sz="1000" dirty="0" err="1"/>
              <a:t>страхувам</a:t>
            </a:r>
            <a:r>
              <a:rPr lang="ru-RU" sz="1000" dirty="0"/>
              <a:t>. </a:t>
            </a:r>
            <a:r>
              <a:rPr lang="ru-RU" sz="1000" dirty="0" err="1"/>
              <a:t>Ако</a:t>
            </a:r>
            <a:r>
              <a:rPr lang="ru-RU" sz="1000" dirty="0"/>
              <a:t> не ни е страх, </a:t>
            </a:r>
            <a:r>
              <a:rPr lang="ru-RU" sz="1000" dirty="0" err="1"/>
              <a:t>Вирусът</a:t>
            </a:r>
            <a:r>
              <a:rPr lang="ru-RU" sz="1000" dirty="0"/>
              <a:t> </a:t>
            </a:r>
            <a:r>
              <a:rPr lang="ru-RU" sz="1000" dirty="0" err="1"/>
              <a:t>бързо</a:t>
            </a:r>
            <a:r>
              <a:rPr lang="ru-RU" sz="1000" dirty="0"/>
              <a:t> </a:t>
            </a:r>
            <a:r>
              <a:rPr lang="ru-RU" sz="1000" dirty="0" err="1"/>
              <a:t>ще</a:t>
            </a:r>
            <a:r>
              <a:rPr lang="ru-RU" sz="1000" dirty="0"/>
              <a:t> си </a:t>
            </a:r>
            <a:r>
              <a:rPr lang="ru-RU" sz="1000" dirty="0" err="1"/>
              <a:t>тръгне</a:t>
            </a:r>
            <a:r>
              <a:rPr lang="ru-RU" sz="1000" dirty="0"/>
              <a:t> и </a:t>
            </a:r>
            <a:r>
              <a:rPr lang="ru-RU" sz="1000" dirty="0" err="1"/>
              <a:t>никога</a:t>
            </a:r>
            <a:r>
              <a:rPr lang="ru-RU" sz="1000" dirty="0"/>
              <a:t> </a:t>
            </a:r>
            <a:r>
              <a:rPr lang="ru-RU" sz="1000" dirty="0" err="1"/>
              <a:t>повече</a:t>
            </a:r>
            <a:r>
              <a:rPr lang="ru-RU" sz="1000" dirty="0"/>
              <a:t> </a:t>
            </a:r>
            <a:r>
              <a:rPr lang="ru-RU" sz="1000" dirty="0" err="1"/>
              <a:t>няма</a:t>
            </a:r>
            <a:r>
              <a:rPr lang="ru-RU" sz="1000" dirty="0"/>
              <a:t> да се </a:t>
            </a:r>
            <a:r>
              <a:rPr lang="ru-RU" sz="1000" dirty="0" err="1"/>
              <a:t>върне</a:t>
            </a:r>
            <a:r>
              <a:rPr lang="ru-RU" sz="1000" dirty="0"/>
              <a:t>.</a:t>
            </a:r>
            <a:br>
              <a:rPr lang="ru-RU" sz="1000" dirty="0"/>
            </a:br>
            <a:r>
              <a:rPr lang="ru-RU" sz="1000" dirty="0"/>
              <a:t>- Но аз искам пак </a:t>
            </a:r>
            <a:r>
              <a:rPr lang="ru-RU" sz="1000" dirty="0" err="1"/>
              <a:t>навън</a:t>
            </a:r>
            <a:r>
              <a:rPr lang="ru-RU" sz="1000" dirty="0"/>
              <a:t> да играя!</a:t>
            </a:r>
            <a:br>
              <a:rPr lang="ru-RU" sz="1000" dirty="0"/>
            </a:br>
            <a:r>
              <a:rPr lang="ru-RU" sz="1000" dirty="0"/>
              <a:t>- Правило номер две, </a:t>
            </a:r>
            <a:r>
              <a:rPr lang="ru-RU" sz="1000" dirty="0" err="1"/>
              <a:t>Топчо</a:t>
            </a:r>
            <a:r>
              <a:rPr lang="ru-RU" sz="1000" dirty="0"/>
              <a:t>: </a:t>
            </a:r>
            <a:r>
              <a:rPr lang="ru-RU" sz="1000" dirty="0" err="1"/>
              <a:t>Бъди</a:t>
            </a:r>
            <a:r>
              <a:rPr lang="ru-RU" sz="1000" dirty="0"/>
              <a:t> </a:t>
            </a:r>
            <a:r>
              <a:rPr lang="ru-RU" sz="1000" dirty="0" err="1"/>
              <a:t>търпелив</a:t>
            </a:r>
            <a:r>
              <a:rPr lang="ru-RU" sz="1000" dirty="0"/>
              <a:t>! И знай, че </a:t>
            </a:r>
            <a:r>
              <a:rPr lang="ru-RU" sz="1000" dirty="0" err="1"/>
              <a:t>Вирусът</a:t>
            </a:r>
            <a:r>
              <a:rPr lang="ru-RU" sz="1000" dirty="0"/>
              <a:t> </a:t>
            </a:r>
            <a:r>
              <a:rPr lang="ru-RU" sz="1000" dirty="0" err="1"/>
              <a:t>чува</a:t>
            </a:r>
            <a:r>
              <a:rPr lang="ru-RU" sz="1000" dirty="0"/>
              <a:t> </a:t>
            </a:r>
            <a:r>
              <a:rPr lang="ru-RU" sz="1000" dirty="0" err="1"/>
              <a:t>всички</a:t>
            </a:r>
            <a:r>
              <a:rPr lang="ru-RU" sz="1000" dirty="0"/>
              <a:t> </a:t>
            </a:r>
            <a:r>
              <a:rPr lang="ru-RU" sz="1000" dirty="0" err="1"/>
              <a:t>деца</a:t>
            </a:r>
            <a:r>
              <a:rPr lang="ru-RU" sz="1000" dirty="0"/>
              <a:t>, </a:t>
            </a:r>
            <a:r>
              <a:rPr lang="ru-RU" sz="1000" dirty="0" err="1"/>
              <a:t>когато</a:t>
            </a:r>
            <a:r>
              <a:rPr lang="ru-RU" sz="1000" dirty="0"/>
              <a:t> </a:t>
            </a:r>
            <a:r>
              <a:rPr lang="ru-RU" sz="1000" dirty="0" err="1"/>
              <a:t>плачат</a:t>
            </a:r>
            <a:r>
              <a:rPr lang="ru-RU" sz="1000" dirty="0"/>
              <a:t>. </a:t>
            </a:r>
            <a:r>
              <a:rPr lang="ru-RU" sz="1000" dirty="0" err="1"/>
              <a:t>Затова</a:t>
            </a:r>
            <a:r>
              <a:rPr lang="ru-RU" sz="1000" dirty="0"/>
              <a:t> не плачи и не се </a:t>
            </a:r>
            <a:r>
              <a:rPr lang="ru-RU" sz="1000" dirty="0" err="1"/>
              <a:t>страхувай</a:t>
            </a:r>
            <a:r>
              <a:rPr lang="ru-RU" sz="1000" dirty="0"/>
              <a:t>! Обещай ми, </a:t>
            </a:r>
            <a:r>
              <a:rPr lang="ru-RU" sz="1000" dirty="0" err="1"/>
              <a:t>Топчо</a:t>
            </a:r>
            <a:r>
              <a:rPr lang="ru-RU" sz="1000" dirty="0"/>
              <a:t>!</a:t>
            </a:r>
            <a:br>
              <a:rPr lang="ru-RU" sz="1000" dirty="0"/>
            </a:br>
            <a:r>
              <a:rPr lang="ru-RU" sz="1000" dirty="0"/>
              <a:t>- Добре, </a:t>
            </a:r>
            <a:r>
              <a:rPr lang="ru-RU" sz="1000" dirty="0" err="1"/>
              <a:t>Скакалецо</a:t>
            </a:r>
            <a:r>
              <a:rPr lang="ru-RU" sz="1000" dirty="0"/>
              <a:t>! </a:t>
            </a:r>
            <a:r>
              <a:rPr lang="ru-RU" sz="1000" dirty="0" err="1"/>
              <a:t>Обещавам</a:t>
            </a:r>
            <a:r>
              <a:rPr lang="ru-RU" sz="1000" dirty="0"/>
              <a:t>!</a:t>
            </a:r>
            <a:br>
              <a:rPr lang="ru-RU" sz="1000" dirty="0"/>
            </a:br>
            <a:r>
              <a:rPr lang="ru-RU" sz="1000" dirty="0"/>
              <a:t>- Правило номер три: Помни </a:t>
            </a:r>
            <a:r>
              <a:rPr lang="ru-RU" sz="1000" dirty="0" err="1"/>
              <a:t>какво</a:t>
            </a:r>
            <a:r>
              <a:rPr lang="ru-RU" sz="1000" dirty="0"/>
              <a:t> си ми обещал. Да </a:t>
            </a:r>
            <a:r>
              <a:rPr lang="ru-RU" sz="1000" dirty="0" err="1"/>
              <a:t>го</a:t>
            </a:r>
            <a:r>
              <a:rPr lang="ru-RU" sz="1000" dirty="0"/>
              <a:t> </a:t>
            </a:r>
            <a:r>
              <a:rPr lang="ru-RU" sz="1000" dirty="0" err="1"/>
              <a:t>надвием</a:t>
            </a:r>
            <a:r>
              <a:rPr lang="ru-RU" sz="1000" dirty="0"/>
              <a:t>! </a:t>
            </a:r>
            <a:r>
              <a:rPr lang="ru-RU" sz="1000" dirty="0" err="1"/>
              <a:t>Ние</a:t>
            </a:r>
            <a:r>
              <a:rPr lang="ru-RU" sz="1000" dirty="0"/>
              <a:t> </a:t>
            </a:r>
            <a:r>
              <a:rPr lang="ru-RU" sz="1000" dirty="0" err="1"/>
              <a:t>сме</a:t>
            </a:r>
            <a:r>
              <a:rPr lang="ru-RU" sz="1000" dirty="0"/>
              <a:t> толкова много, а той е само един. Не </a:t>
            </a:r>
            <a:r>
              <a:rPr lang="ru-RU" sz="1000" dirty="0" err="1"/>
              <a:t>забравяй</a:t>
            </a:r>
            <a:r>
              <a:rPr lang="ru-RU" sz="1000" dirty="0"/>
              <a:t> трите правила и скоро той </a:t>
            </a:r>
            <a:r>
              <a:rPr lang="ru-RU" sz="1000" dirty="0" err="1"/>
              <a:t>ще</a:t>
            </a:r>
            <a:r>
              <a:rPr lang="ru-RU" sz="1000" dirty="0"/>
              <a:t> си </a:t>
            </a:r>
            <a:r>
              <a:rPr lang="ru-RU" sz="1000" dirty="0" err="1"/>
              <a:t>замине</a:t>
            </a:r>
            <a:r>
              <a:rPr lang="ru-RU" sz="1000" dirty="0"/>
              <a:t>.</a:t>
            </a:r>
            <a:br>
              <a:rPr lang="ru-RU" sz="1000" dirty="0"/>
            </a:br>
            <a:r>
              <a:rPr lang="ru-RU" sz="1000" dirty="0"/>
              <a:t>- Благодаря </a:t>
            </a:r>
            <a:r>
              <a:rPr lang="ru-RU" sz="1000" dirty="0" err="1"/>
              <a:t>ти</a:t>
            </a:r>
            <a:r>
              <a:rPr lang="ru-RU" sz="1000" dirty="0"/>
              <a:t>, </a:t>
            </a:r>
            <a:r>
              <a:rPr lang="ru-RU" sz="1000" dirty="0" err="1"/>
              <a:t>Скакалецо</a:t>
            </a:r>
            <a:r>
              <a:rPr lang="ru-RU" sz="1000" dirty="0"/>
              <a:t>!</a:t>
            </a:r>
            <a:br>
              <a:rPr lang="ru-RU" sz="1000" dirty="0"/>
            </a:br>
            <a:r>
              <a:rPr lang="ru-RU" sz="1000" dirty="0"/>
              <a:t>- </a:t>
            </a:r>
            <a:r>
              <a:rPr lang="ru-RU" sz="1000" dirty="0" err="1"/>
              <a:t>Хайде</a:t>
            </a:r>
            <a:r>
              <a:rPr lang="ru-RU" sz="1000" dirty="0"/>
              <a:t>, до скоро! </a:t>
            </a:r>
            <a:r>
              <a:rPr lang="ru-RU" sz="1000" dirty="0" err="1"/>
              <a:t>Бързам</a:t>
            </a:r>
            <a:r>
              <a:rPr lang="ru-RU" sz="1000" dirty="0"/>
              <a:t>, </a:t>
            </a:r>
            <a:r>
              <a:rPr lang="ru-RU" sz="1000" dirty="0" err="1"/>
              <a:t>защото</a:t>
            </a:r>
            <a:r>
              <a:rPr lang="ru-RU" sz="1000" dirty="0"/>
              <a:t> </a:t>
            </a:r>
            <a:r>
              <a:rPr lang="ru-RU" sz="1000" dirty="0" err="1"/>
              <a:t>ме</a:t>
            </a:r>
            <a:r>
              <a:rPr lang="ru-RU" sz="1000" dirty="0"/>
              <a:t> </a:t>
            </a:r>
            <a:r>
              <a:rPr lang="ru-RU" sz="1000" dirty="0" err="1"/>
              <a:t>чака</a:t>
            </a:r>
            <a:r>
              <a:rPr lang="ru-RU" sz="1000" dirty="0"/>
              <a:t> много работа. </a:t>
            </a:r>
            <a:r>
              <a:rPr lang="ru-RU" sz="1000" dirty="0" err="1"/>
              <a:t>Ще</a:t>
            </a:r>
            <a:r>
              <a:rPr lang="ru-RU" sz="1000" dirty="0"/>
              <a:t> </a:t>
            </a:r>
            <a:r>
              <a:rPr lang="ru-RU" sz="1000" dirty="0" err="1"/>
              <a:t>отнеме</a:t>
            </a:r>
            <a:r>
              <a:rPr lang="ru-RU" sz="1000" dirty="0"/>
              <a:t> много </a:t>
            </a:r>
            <a:r>
              <a:rPr lang="ru-RU" sz="1000" dirty="0" err="1"/>
              <a:t>време</a:t>
            </a:r>
            <a:r>
              <a:rPr lang="ru-RU" sz="1000" dirty="0"/>
              <a:t> </a:t>
            </a:r>
            <a:r>
              <a:rPr lang="ru-RU" sz="1000" dirty="0" err="1"/>
              <a:t>докато</a:t>
            </a:r>
            <a:r>
              <a:rPr lang="ru-RU" sz="1000" dirty="0"/>
              <a:t> </a:t>
            </a:r>
            <a:r>
              <a:rPr lang="ru-RU" sz="1000" dirty="0" err="1"/>
              <a:t>известя</a:t>
            </a:r>
            <a:r>
              <a:rPr lang="ru-RU" sz="1000" dirty="0"/>
              <a:t> на </a:t>
            </a:r>
            <a:r>
              <a:rPr lang="ru-RU" sz="1000" dirty="0" err="1"/>
              <a:t>всички</a:t>
            </a:r>
            <a:r>
              <a:rPr lang="ru-RU" sz="1000" dirty="0"/>
              <a:t>.</a:t>
            </a:r>
            <a:br>
              <a:rPr lang="ru-RU" sz="1000" dirty="0"/>
            </a:br>
            <a:r>
              <a:rPr lang="ru-RU" sz="1000" dirty="0" err="1"/>
              <a:t>Скакалецът</a:t>
            </a:r>
            <a:r>
              <a:rPr lang="ru-RU" sz="1000" dirty="0"/>
              <a:t> </a:t>
            </a:r>
            <a:r>
              <a:rPr lang="ru-RU" sz="1000" dirty="0" err="1"/>
              <a:t>бързо</a:t>
            </a:r>
            <a:r>
              <a:rPr lang="ru-RU" sz="1000" dirty="0"/>
              <a:t> </a:t>
            </a:r>
            <a:r>
              <a:rPr lang="ru-RU" sz="1000" dirty="0" err="1"/>
              <a:t>тръгнал</a:t>
            </a:r>
            <a:r>
              <a:rPr lang="ru-RU" sz="1000" dirty="0"/>
              <a:t>, а </a:t>
            </a:r>
            <a:r>
              <a:rPr lang="ru-RU" sz="1000" dirty="0" err="1"/>
              <a:t>Топчо</a:t>
            </a:r>
            <a:r>
              <a:rPr lang="ru-RU" sz="1000" dirty="0"/>
              <a:t> се </a:t>
            </a:r>
            <a:r>
              <a:rPr lang="ru-RU" sz="1000" dirty="0" err="1"/>
              <a:t>унесъл</a:t>
            </a:r>
            <a:r>
              <a:rPr lang="ru-RU" sz="1000" dirty="0"/>
              <a:t> в </a:t>
            </a:r>
            <a:r>
              <a:rPr lang="ru-RU" sz="1000" dirty="0" err="1"/>
              <a:t>сладък</a:t>
            </a:r>
            <a:r>
              <a:rPr lang="ru-RU" sz="1000" dirty="0"/>
              <a:t> </a:t>
            </a:r>
            <a:r>
              <a:rPr lang="ru-RU" sz="1000" dirty="0" err="1"/>
              <a:t>сън</a:t>
            </a:r>
            <a:r>
              <a:rPr lang="ru-RU" sz="1000" dirty="0"/>
              <a:t>. Вече не се </a:t>
            </a:r>
            <a:r>
              <a:rPr lang="ru-RU" sz="1000" dirty="0" err="1"/>
              <a:t>страхувал</a:t>
            </a:r>
            <a:r>
              <a:rPr lang="ru-RU" sz="1000" dirty="0"/>
              <a:t>. </a:t>
            </a:r>
            <a:r>
              <a:rPr lang="ru-RU" sz="1000" dirty="0" err="1"/>
              <a:t>Скакалецът</a:t>
            </a:r>
            <a:r>
              <a:rPr lang="ru-RU" sz="1000" dirty="0"/>
              <a:t> </a:t>
            </a:r>
            <a:r>
              <a:rPr lang="ru-RU" sz="1000" dirty="0" err="1"/>
              <a:t>работел</a:t>
            </a:r>
            <a:r>
              <a:rPr lang="ru-RU" sz="1000" dirty="0"/>
              <a:t> </a:t>
            </a:r>
            <a:r>
              <a:rPr lang="ru-RU" sz="1000" dirty="0" err="1"/>
              <a:t>усърдно</a:t>
            </a:r>
            <a:r>
              <a:rPr lang="ru-RU" sz="1000" dirty="0"/>
              <a:t>, </a:t>
            </a:r>
            <a:r>
              <a:rPr lang="ru-RU" sz="1000" dirty="0" err="1"/>
              <a:t>минал</a:t>
            </a:r>
            <a:r>
              <a:rPr lang="ru-RU" sz="1000" dirty="0"/>
              <a:t> </a:t>
            </a:r>
            <a:r>
              <a:rPr lang="ru-RU" sz="1000" dirty="0" err="1"/>
              <a:t>покрай</a:t>
            </a:r>
            <a:r>
              <a:rPr lang="ru-RU" sz="1000" dirty="0"/>
              <a:t> </a:t>
            </a:r>
            <a:r>
              <a:rPr lang="ru-RU" sz="1000" dirty="0" err="1"/>
              <a:t>всеки</a:t>
            </a:r>
            <a:r>
              <a:rPr lang="ru-RU" sz="1000" dirty="0"/>
              <a:t> </a:t>
            </a:r>
            <a:r>
              <a:rPr lang="ru-RU" sz="1000" dirty="0" err="1"/>
              <a:t>мравуняк</a:t>
            </a:r>
            <a:r>
              <a:rPr lang="ru-RU" sz="1000" dirty="0"/>
              <a:t>, </a:t>
            </a:r>
            <a:r>
              <a:rPr lang="ru-RU" sz="1000" dirty="0" err="1"/>
              <a:t>всеки</a:t>
            </a:r>
            <a:r>
              <a:rPr lang="ru-RU" sz="1000" dirty="0"/>
              <a:t> кошер, всяка </a:t>
            </a:r>
            <a:r>
              <a:rPr lang="ru-RU" sz="1000" dirty="0" err="1"/>
              <a:t>дупка</a:t>
            </a:r>
            <a:r>
              <a:rPr lang="ru-RU" sz="1000" dirty="0"/>
              <a:t> и всяка </a:t>
            </a:r>
            <a:r>
              <a:rPr lang="ru-RU" sz="1000" dirty="0" err="1"/>
              <a:t>къща</a:t>
            </a:r>
            <a:r>
              <a:rPr lang="ru-RU" sz="1000" dirty="0"/>
              <a:t>. </a:t>
            </a:r>
            <a:r>
              <a:rPr lang="ru-RU" sz="1000" dirty="0" err="1"/>
              <a:t>Всички</a:t>
            </a:r>
            <a:r>
              <a:rPr lang="ru-RU" sz="1000" dirty="0"/>
              <a:t> </a:t>
            </a:r>
            <a:r>
              <a:rPr lang="ru-RU" sz="1000" dirty="0" err="1"/>
              <a:t>горски</a:t>
            </a:r>
            <a:r>
              <a:rPr lang="ru-RU" sz="1000" dirty="0"/>
              <a:t> </a:t>
            </a:r>
            <a:r>
              <a:rPr lang="ru-RU" sz="1000" dirty="0" err="1"/>
              <a:t>животни</a:t>
            </a:r>
            <a:r>
              <a:rPr lang="ru-RU" sz="1000" dirty="0"/>
              <a:t> </a:t>
            </a:r>
            <a:r>
              <a:rPr lang="ru-RU" sz="1000" dirty="0" err="1"/>
              <a:t>чули</a:t>
            </a:r>
            <a:r>
              <a:rPr lang="ru-RU" sz="1000" dirty="0"/>
              <a:t> </a:t>
            </a:r>
            <a:r>
              <a:rPr lang="ru-RU" sz="1000" dirty="0" err="1"/>
              <a:t>песента</a:t>
            </a:r>
            <a:r>
              <a:rPr lang="ru-RU" sz="1000" dirty="0"/>
              <a:t> </a:t>
            </a:r>
            <a:r>
              <a:rPr lang="ru-RU" sz="1000" dirty="0" err="1"/>
              <a:t>му</a:t>
            </a:r>
            <a:r>
              <a:rPr lang="ru-RU" sz="1000" dirty="0"/>
              <a:t>. </a:t>
            </a:r>
            <a:r>
              <a:rPr lang="ru-RU" sz="1000" dirty="0" err="1"/>
              <a:t>Вирусът</a:t>
            </a:r>
            <a:r>
              <a:rPr lang="ru-RU" sz="1000" dirty="0"/>
              <a:t> </a:t>
            </a:r>
            <a:r>
              <a:rPr lang="ru-RU" sz="1000" dirty="0" err="1"/>
              <a:t>разбрал</a:t>
            </a:r>
            <a:r>
              <a:rPr lang="ru-RU" sz="1000" dirty="0"/>
              <a:t>, че в </a:t>
            </a:r>
            <a:r>
              <a:rPr lang="ru-RU" sz="1000" dirty="0" err="1"/>
              <a:t>гората</a:t>
            </a:r>
            <a:r>
              <a:rPr lang="ru-RU" sz="1000" dirty="0"/>
              <a:t> никой вече не се </a:t>
            </a:r>
            <a:r>
              <a:rPr lang="ru-RU" sz="1000" dirty="0" err="1"/>
              <a:t>страхува</a:t>
            </a:r>
            <a:r>
              <a:rPr lang="ru-RU" sz="1000" dirty="0"/>
              <a:t> от него и си заминал. И </a:t>
            </a:r>
            <a:r>
              <a:rPr lang="ru-RU" sz="1000" dirty="0" err="1"/>
              <a:t>никога</a:t>
            </a:r>
            <a:r>
              <a:rPr lang="ru-RU" sz="1000" dirty="0"/>
              <a:t> </a:t>
            </a:r>
            <a:r>
              <a:rPr lang="ru-RU" sz="1000" dirty="0" err="1"/>
              <a:t>повече</a:t>
            </a:r>
            <a:r>
              <a:rPr lang="ru-RU" sz="1000" dirty="0"/>
              <a:t> не се </a:t>
            </a:r>
            <a:r>
              <a:rPr lang="ru-RU" sz="1000" dirty="0" err="1"/>
              <a:t>завъранал</a:t>
            </a:r>
            <a:r>
              <a:rPr lang="ru-RU" sz="1000" dirty="0"/>
              <a:t>.</a:t>
            </a:r>
            <a:br>
              <a:rPr lang="ru-RU" sz="1000" dirty="0"/>
            </a:br>
            <a:r>
              <a:rPr lang="ru-RU" sz="1000" dirty="0"/>
              <a:t>На </a:t>
            </a:r>
            <a:r>
              <a:rPr lang="ru-RU" sz="1000" dirty="0" err="1"/>
              <a:t>следващия</a:t>
            </a:r>
            <a:r>
              <a:rPr lang="ru-RU" sz="1000" dirty="0"/>
              <a:t> </a:t>
            </a:r>
            <a:r>
              <a:rPr lang="ru-RU" sz="1000" dirty="0" err="1"/>
              <a:t>ден</a:t>
            </a:r>
            <a:r>
              <a:rPr lang="ru-RU" sz="1000" dirty="0"/>
              <a:t> </a:t>
            </a:r>
            <a:r>
              <a:rPr lang="ru-RU" sz="1000" dirty="0" err="1"/>
              <a:t>слънцето</a:t>
            </a:r>
            <a:r>
              <a:rPr lang="ru-RU" sz="1000" dirty="0"/>
              <a:t> </a:t>
            </a:r>
            <a:r>
              <a:rPr lang="ru-RU" sz="1000" dirty="0" err="1"/>
              <a:t>греело</a:t>
            </a:r>
            <a:r>
              <a:rPr lang="ru-RU" sz="1000" dirty="0"/>
              <a:t> по – ярко от </a:t>
            </a:r>
            <a:r>
              <a:rPr lang="ru-RU" sz="1000" dirty="0" err="1"/>
              <a:t>всякога</a:t>
            </a:r>
            <a:r>
              <a:rPr lang="ru-RU" sz="1000" dirty="0"/>
              <a:t>. </a:t>
            </a:r>
            <a:r>
              <a:rPr lang="ru-RU" sz="1000" dirty="0" err="1"/>
              <a:t>Мечето</a:t>
            </a:r>
            <a:r>
              <a:rPr lang="ru-RU" sz="1000" dirty="0"/>
              <a:t> и </a:t>
            </a:r>
            <a:r>
              <a:rPr lang="ru-RU" sz="1000" dirty="0" err="1"/>
              <a:t>всички</a:t>
            </a:r>
            <a:r>
              <a:rPr lang="ru-RU" sz="1000" dirty="0"/>
              <a:t> </a:t>
            </a:r>
            <a:r>
              <a:rPr lang="ru-RU" sz="1000" dirty="0" err="1"/>
              <a:t>животни</a:t>
            </a:r>
            <a:r>
              <a:rPr lang="ru-RU" sz="1000" dirty="0"/>
              <a:t> </a:t>
            </a:r>
            <a:r>
              <a:rPr lang="ru-RU" sz="1000" dirty="0" err="1"/>
              <a:t>излезли</a:t>
            </a:r>
            <a:r>
              <a:rPr lang="ru-RU" sz="1000" dirty="0"/>
              <a:t> </a:t>
            </a:r>
            <a:r>
              <a:rPr lang="ru-RU" sz="1000" dirty="0" err="1"/>
              <a:t>навън</a:t>
            </a:r>
            <a:r>
              <a:rPr lang="ru-RU" sz="1000" dirty="0"/>
              <a:t> и се </a:t>
            </a:r>
            <a:r>
              <a:rPr lang="ru-RU" sz="1000" dirty="0" err="1"/>
              <a:t>забавлявали</a:t>
            </a:r>
            <a:r>
              <a:rPr lang="ru-RU" sz="1000" dirty="0"/>
              <a:t> толкова много, че </a:t>
            </a:r>
            <a:r>
              <a:rPr lang="ru-RU" sz="1000" dirty="0" err="1"/>
              <a:t>никога</a:t>
            </a:r>
            <a:r>
              <a:rPr lang="ru-RU" sz="1000" dirty="0"/>
              <a:t> </a:t>
            </a:r>
            <a:r>
              <a:rPr lang="ru-RU" sz="1000" dirty="0" err="1"/>
              <a:t>дори</a:t>
            </a:r>
            <a:r>
              <a:rPr lang="ru-RU" sz="1000" dirty="0"/>
              <a:t> не си </a:t>
            </a:r>
            <a:r>
              <a:rPr lang="ru-RU" sz="1000" dirty="0" err="1"/>
              <a:t>спомнили</a:t>
            </a:r>
            <a:r>
              <a:rPr lang="ru-RU" sz="1000" dirty="0"/>
              <a:t> за Вируса. </a:t>
            </a:r>
            <a:r>
              <a:rPr lang="ru-RU" sz="1000" dirty="0" err="1"/>
              <a:t>Децата</a:t>
            </a:r>
            <a:r>
              <a:rPr lang="ru-RU" sz="1000" dirty="0"/>
              <a:t> украсили </a:t>
            </a:r>
            <a:r>
              <a:rPr lang="ru-RU" sz="1000" dirty="0" err="1"/>
              <a:t>цялата</a:t>
            </a:r>
            <a:r>
              <a:rPr lang="ru-RU" sz="1000" dirty="0"/>
              <a:t> гора с рисунки, </a:t>
            </a:r>
            <a:r>
              <a:rPr lang="ru-RU" sz="1000" dirty="0" err="1"/>
              <a:t>всички</a:t>
            </a:r>
            <a:r>
              <a:rPr lang="ru-RU" sz="1000" dirty="0"/>
              <a:t> </a:t>
            </a:r>
            <a:r>
              <a:rPr lang="ru-RU" sz="1000" dirty="0" err="1"/>
              <a:t>пеели</a:t>
            </a:r>
            <a:r>
              <a:rPr lang="ru-RU" sz="1000" dirty="0"/>
              <a:t> и </a:t>
            </a:r>
            <a:r>
              <a:rPr lang="ru-RU" sz="1000" dirty="0" err="1"/>
              <a:t>танцували</a:t>
            </a:r>
            <a:r>
              <a:rPr lang="ru-RU" sz="1000" dirty="0"/>
              <a:t>. И </a:t>
            </a:r>
            <a:r>
              <a:rPr lang="ru-RU" sz="1000" dirty="0" err="1"/>
              <a:t>завинаги</a:t>
            </a:r>
            <a:r>
              <a:rPr lang="ru-RU" sz="1000" dirty="0"/>
              <a:t> </a:t>
            </a:r>
            <a:r>
              <a:rPr lang="ru-RU" sz="1000" dirty="0" err="1"/>
              <a:t>заживяли</a:t>
            </a:r>
            <a:r>
              <a:rPr lang="ru-RU" sz="1000" dirty="0"/>
              <a:t> </a:t>
            </a:r>
            <a:r>
              <a:rPr lang="ru-RU" sz="1000" dirty="0" err="1"/>
              <a:t>щастливо</a:t>
            </a:r>
            <a:r>
              <a:rPr lang="ru-RU" sz="1000" dirty="0"/>
              <a:t>.</a:t>
            </a:r>
            <a:endParaRPr lang="bg-BG" sz="1000" b="1" dirty="0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02" y="4574129"/>
            <a:ext cx="1963452" cy="209994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00623" y="3541690"/>
            <a:ext cx="4786531" cy="29134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Днес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предлагам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една</a:t>
            </a:r>
            <a:r>
              <a:rPr lang="ru-RU" sz="1600" dirty="0">
                <a:solidFill>
                  <a:schemeClr val="tx1"/>
                </a:solidFill>
              </a:rPr>
              <a:t> много </a:t>
            </a:r>
            <a:r>
              <a:rPr lang="ru-RU" sz="1600" dirty="0" err="1">
                <a:solidFill>
                  <a:schemeClr val="tx1"/>
                </a:solidFill>
              </a:rPr>
              <a:t>актуална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приказка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която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вашите</a:t>
            </a:r>
            <a:r>
              <a:rPr lang="ru-RU" sz="1600" dirty="0">
                <a:solidFill>
                  <a:schemeClr val="tx1"/>
                </a:solidFill>
              </a:rPr>
              <a:t> родители да </a:t>
            </a:r>
            <a:r>
              <a:rPr lang="ru-RU" sz="1600" dirty="0" err="1">
                <a:solidFill>
                  <a:schemeClr val="tx1"/>
                </a:solidFill>
              </a:rPr>
              <a:t>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прочетат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Поговорете</a:t>
            </a:r>
            <a:r>
              <a:rPr lang="ru-RU" sz="1600" dirty="0">
                <a:solidFill>
                  <a:schemeClr val="tx1"/>
                </a:solidFill>
              </a:rPr>
              <a:t> си за </a:t>
            </a:r>
            <a:r>
              <a:rPr lang="ru-RU" sz="1600" dirty="0" err="1">
                <a:solidFill>
                  <a:schemeClr val="tx1"/>
                </a:solidFill>
              </a:rPr>
              <a:t>правилата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които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трябва</a:t>
            </a:r>
            <a:r>
              <a:rPr lang="ru-RU" sz="1600" dirty="0">
                <a:solidFill>
                  <a:schemeClr val="tx1"/>
                </a:solidFill>
              </a:rPr>
              <a:t> да се </a:t>
            </a:r>
            <a:r>
              <a:rPr lang="ru-RU" sz="1600" dirty="0" err="1">
                <a:solidFill>
                  <a:schemeClr val="tx1"/>
                </a:solidFill>
              </a:rPr>
              <a:t>спазват</a:t>
            </a:r>
            <a:r>
              <a:rPr lang="ru-RU" sz="1600" dirty="0">
                <a:solidFill>
                  <a:schemeClr val="tx1"/>
                </a:solidFill>
              </a:rPr>
              <a:t> и кое е </a:t>
            </a:r>
            <a:r>
              <a:rPr lang="ru-RU" sz="1600" dirty="0" err="1">
                <a:solidFill>
                  <a:schemeClr val="tx1"/>
                </a:solidFill>
              </a:rPr>
              <a:t>най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важното</a:t>
            </a:r>
            <a:r>
              <a:rPr lang="ru-RU" sz="1600" dirty="0">
                <a:solidFill>
                  <a:schemeClr val="tx1"/>
                </a:solidFill>
              </a:rPr>
              <a:t>, за да се справим - </a:t>
            </a:r>
            <a:r>
              <a:rPr lang="ru-RU" sz="1600" dirty="0" err="1">
                <a:solidFill>
                  <a:schemeClr val="tx1"/>
                </a:solidFill>
              </a:rPr>
              <a:t>това</a:t>
            </a:r>
            <a:r>
              <a:rPr lang="ru-RU" sz="1600" dirty="0">
                <a:solidFill>
                  <a:schemeClr val="tx1"/>
                </a:solidFill>
              </a:rPr>
              <a:t>, че </a:t>
            </a:r>
            <a:r>
              <a:rPr lang="ru-RU" sz="1600" dirty="0" err="1">
                <a:solidFill>
                  <a:schemeClr val="tx1"/>
                </a:solidFill>
              </a:rPr>
              <a:t>семейството</a:t>
            </a:r>
            <a:r>
              <a:rPr lang="ru-RU" sz="1600" dirty="0">
                <a:solidFill>
                  <a:schemeClr val="tx1"/>
                </a:solidFill>
              </a:rPr>
              <a:t> е </a:t>
            </a:r>
            <a:r>
              <a:rPr lang="ru-RU" sz="1600" dirty="0" err="1">
                <a:solidFill>
                  <a:schemeClr val="tx1"/>
                </a:solidFill>
              </a:rPr>
              <a:t>заедно</a:t>
            </a:r>
            <a:r>
              <a:rPr lang="ru-RU" sz="1600" dirty="0">
                <a:solidFill>
                  <a:schemeClr val="tx1"/>
                </a:solidFill>
              </a:rPr>
              <a:t>. И </a:t>
            </a:r>
            <a:r>
              <a:rPr lang="ru-RU" sz="1600" dirty="0" err="1">
                <a:solidFill>
                  <a:schemeClr val="tx1"/>
                </a:solidFill>
              </a:rPr>
              <a:t>накрая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завършете</a:t>
            </a:r>
            <a:r>
              <a:rPr lang="ru-RU" sz="1600" dirty="0">
                <a:solidFill>
                  <a:schemeClr val="tx1"/>
                </a:solidFill>
              </a:rPr>
              <a:t> с </a:t>
            </a:r>
            <a:r>
              <a:rPr lang="ru-RU" sz="1600" dirty="0" err="1">
                <a:solidFill>
                  <a:schemeClr val="tx1"/>
                </a:solidFill>
              </a:rPr>
              <a:t>една</a:t>
            </a:r>
            <a:r>
              <a:rPr lang="ru-RU" sz="1600" dirty="0">
                <a:solidFill>
                  <a:schemeClr val="tx1"/>
                </a:solidFill>
              </a:rPr>
              <a:t> рисунка на </a:t>
            </a:r>
            <a:r>
              <a:rPr lang="ru-RU" sz="1600" dirty="0" err="1">
                <a:solidFill>
                  <a:schemeClr val="tx1"/>
                </a:solidFill>
              </a:rPr>
              <a:t>вашето</a:t>
            </a:r>
            <a:r>
              <a:rPr lang="ru-RU" sz="1600" dirty="0">
                <a:solidFill>
                  <a:schemeClr val="tx1"/>
                </a:solidFill>
              </a:rPr>
              <a:t> семейство. 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56823" y="373487"/>
            <a:ext cx="383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4">
                    <a:lumMod val="75000"/>
                  </a:schemeClr>
                </a:solidFill>
              </a:rPr>
              <a:t>6.04.2020 год.</a:t>
            </a:r>
            <a:endParaRPr lang="bg-BG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7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1540" cy="25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40" y="1"/>
            <a:ext cx="2006769" cy="25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09" y="22860"/>
            <a:ext cx="195564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нимка на Група Слънце Г.О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340"/>
            <a:ext cx="2233930" cy="11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нимка на Група Слънце Г.О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97" y="2673083"/>
            <a:ext cx="1893654" cy="11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Снимка на Група Слънце Г.О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25" y="2649437"/>
            <a:ext cx="1847215" cy="11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Снимка на Група Слънце Г.О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2" y="3814348"/>
            <a:ext cx="16764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Снимка на Група Слънце Г.О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3879854"/>
            <a:ext cx="1776730" cy="12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Снимка на Група Слънце Г.О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88" y="3814348"/>
            <a:ext cx="1684655" cy="11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6526530" y="0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7.04.2020 год. </a:t>
            </a:r>
          </a:p>
        </p:txBody>
      </p:sp>
      <p:sp>
        <p:nvSpPr>
          <p:cNvPr id="17" name="Овал 16"/>
          <p:cNvSpPr/>
          <p:nvPr/>
        </p:nvSpPr>
        <p:spPr>
          <a:xfrm>
            <a:off x="5795179" y="924582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днес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броим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предизвиквам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преброите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предметите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картинките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родителите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запишат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отговорите. И понеже вторник е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йога -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отново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предлагам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няколко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йога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  <a:endParaRPr lang="bg-BG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Картина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02" y="4574129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0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5" y="160020"/>
            <a:ext cx="3171729" cy="2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664" y="160020"/>
            <a:ext cx="1936115" cy="25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800100" y="16002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  <a:r>
              <a:rPr lang="bg-BG" sz="2800" b="1" dirty="0" smtClean="0"/>
              <a:t>.04.2020 год. </a:t>
            </a:r>
            <a:endParaRPr lang="bg-BG" sz="2800" b="1" dirty="0"/>
          </a:p>
        </p:txBody>
      </p:sp>
      <p:pic>
        <p:nvPicPr>
          <p:cNvPr id="18" name="Картина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02" y="4574129"/>
            <a:ext cx="1963452" cy="2099949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78598" y="2392774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Предстоят </a:t>
            </a:r>
            <a:r>
              <a:rPr lang="ru-RU" dirty="0" err="1">
                <a:solidFill>
                  <a:schemeClr val="tx1"/>
                </a:solidFill>
              </a:rPr>
              <a:t>най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красивите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пролетни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празници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Лазаровден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Цветница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Предлагам</a:t>
            </a:r>
            <a:r>
              <a:rPr lang="ru-RU" dirty="0">
                <a:solidFill>
                  <a:schemeClr val="tx1"/>
                </a:solidFill>
              </a:rPr>
              <a:t> да си поговорите </a:t>
            </a:r>
            <a:r>
              <a:rPr lang="ru-RU" dirty="0" err="1">
                <a:solidFill>
                  <a:schemeClr val="tx1"/>
                </a:solidFill>
              </a:rPr>
              <a:t>днес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къщи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тях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какви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традициите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свързани</a:t>
            </a:r>
            <a:r>
              <a:rPr lang="ru-RU" dirty="0">
                <a:solidFill>
                  <a:schemeClr val="tx1"/>
                </a:solidFill>
              </a:rPr>
              <a:t> с </a:t>
            </a:r>
            <a:r>
              <a:rPr lang="ru-RU" dirty="0" err="1">
                <a:solidFill>
                  <a:schemeClr val="tx1"/>
                </a:solidFill>
              </a:rPr>
              <a:t>тях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какво</a:t>
            </a:r>
            <a:r>
              <a:rPr lang="ru-RU" dirty="0">
                <a:solidFill>
                  <a:schemeClr val="tx1"/>
                </a:solidFill>
              </a:rPr>
              <a:t> се </a:t>
            </a:r>
            <a:r>
              <a:rPr lang="ru-RU" dirty="0" err="1">
                <a:solidFill>
                  <a:schemeClr val="tx1"/>
                </a:solidFill>
              </a:rPr>
              <a:t>прави</a:t>
            </a:r>
            <a:r>
              <a:rPr lang="ru-RU" dirty="0">
                <a:solidFill>
                  <a:schemeClr val="tx1"/>
                </a:solidFill>
              </a:rPr>
              <a:t>, кои имена </a:t>
            </a:r>
            <a:r>
              <a:rPr lang="ru-RU" dirty="0" err="1">
                <a:solidFill>
                  <a:schemeClr val="tx1"/>
                </a:solidFill>
              </a:rPr>
              <a:t>имат</a:t>
            </a:r>
            <a:r>
              <a:rPr lang="ru-RU" dirty="0">
                <a:solidFill>
                  <a:schemeClr val="tx1"/>
                </a:solidFill>
              </a:rPr>
              <a:t> имен </a:t>
            </a:r>
            <a:r>
              <a:rPr lang="ru-RU" dirty="0" err="1">
                <a:solidFill>
                  <a:schemeClr val="tx1"/>
                </a:solidFill>
              </a:rPr>
              <a:t>ден</a:t>
            </a:r>
            <a:r>
              <a:rPr lang="ru-RU" dirty="0">
                <a:solidFill>
                  <a:schemeClr val="tx1"/>
                </a:solidFill>
              </a:rPr>
              <a:t>. И за да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е по - </a:t>
            </a:r>
            <a:r>
              <a:rPr lang="ru-RU" dirty="0" err="1">
                <a:solidFill>
                  <a:schemeClr val="tx1"/>
                </a:solidFill>
              </a:rPr>
              <a:t>цветен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денят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съм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набрала цветя от </a:t>
            </a:r>
            <a:r>
              <a:rPr lang="ru-RU" dirty="0" err="1">
                <a:solidFill>
                  <a:schemeClr val="tx1"/>
                </a:solidFill>
              </a:rPr>
              <a:t>моята</a:t>
            </a:r>
            <a:r>
              <a:rPr lang="ru-RU" dirty="0">
                <a:solidFill>
                  <a:schemeClr val="tx1"/>
                </a:solidFill>
              </a:rPr>
              <a:t> градина, </a:t>
            </a:r>
            <a:r>
              <a:rPr lang="ru-RU" dirty="0" err="1">
                <a:solidFill>
                  <a:schemeClr val="tx1"/>
                </a:solidFill>
              </a:rPr>
              <a:t>които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предизвиквам</a:t>
            </a:r>
            <a:r>
              <a:rPr lang="ru-RU" dirty="0">
                <a:solidFill>
                  <a:schemeClr val="tx1"/>
                </a:solidFill>
              </a:rPr>
              <a:t> да </a:t>
            </a:r>
            <a:r>
              <a:rPr lang="ru-RU" dirty="0" err="1">
                <a:solidFill>
                  <a:schemeClr val="tx1"/>
                </a:solidFill>
              </a:rPr>
              <a:t>нарисувате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днес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Помислете</a:t>
            </a:r>
            <a:r>
              <a:rPr lang="ru-RU" dirty="0">
                <a:solidFill>
                  <a:schemeClr val="tx1"/>
                </a:solidFill>
              </a:rPr>
              <a:t> как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разположите</a:t>
            </a:r>
            <a:r>
              <a:rPr lang="ru-RU" dirty="0">
                <a:solidFill>
                  <a:schemeClr val="tx1"/>
                </a:solidFill>
              </a:rPr>
              <a:t> листа, </a:t>
            </a:r>
            <a:r>
              <a:rPr lang="ru-RU" dirty="0" err="1">
                <a:solidFill>
                  <a:schemeClr val="tx1"/>
                </a:solidFill>
              </a:rPr>
              <a:t>къде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нарисувате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вазата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цветятя</a:t>
            </a:r>
            <a:r>
              <a:rPr lang="ru-RU" dirty="0">
                <a:solidFill>
                  <a:schemeClr val="tx1"/>
                </a:solidFill>
              </a:rPr>
              <a:t>, за да </a:t>
            </a:r>
            <a:r>
              <a:rPr lang="ru-RU" dirty="0" err="1">
                <a:solidFill>
                  <a:schemeClr val="tx1"/>
                </a:solidFill>
              </a:rPr>
              <a:t>запълни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рисунката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целия</a:t>
            </a:r>
            <a:r>
              <a:rPr lang="ru-RU" dirty="0">
                <a:solidFill>
                  <a:schemeClr val="tx1"/>
                </a:solidFill>
              </a:rPr>
              <a:t> лист.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да положите и фон /знаете как/. </a:t>
            </a:r>
            <a:r>
              <a:rPr lang="ru-RU" dirty="0" err="1">
                <a:solidFill>
                  <a:schemeClr val="tx1"/>
                </a:solidFill>
              </a:rPr>
              <a:t>Приятни</a:t>
            </a:r>
            <a:r>
              <a:rPr lang="ru-RU" dirty="0">
                <a:solidFill>
                  <a:schemeClr val="tx1"/>
                </a:solidFill>
              </a:rPr>
              <a:t> занимания </a:t>
            </a:r>
            <a:r>
              <a:rPr lang="ru-RU" dirty="0" err="1">
                <a:solidFill>
                  <a:schemeClr val="tx1"/>
                </a:solidFill>
              </a:rPr>
              <a:t>днес</a:t>
            </a:r>
            <a:r>
              <a:rPr lang="ru-RU" dirty="0">
                <a:solidFill>
                  <a:schemeClr val="tx1"/>
                </a:solidFill>
              </a:rPr>
              <a:t>!!!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9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4" y="148590"/>
            <a:ext cx="3490175" cy="28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4" y="3646811"/>
            <a:ext cx="3531810" cy="30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2371365" y="148590"/>
            <a:ext cx="982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9.04.2020 </a:t>
            </a:r>
            <a:r>
              <a:rPr lang="bg-BG" sz="2800" b="1" dirty="0" smtClean="0"/>
              <a:t>год. </a:t>
            </a:r>
          </a:p>
        </p:txBody>
      </p:sp>
      <p:sp>
        <p:nvSpPr>
          <p:cNvPr id="17" name="Овал 16"/>
          <p:cNvSpPr/>
          <p:nvPr/>
        </p:nvSpPr>
        <p:spPr>
          <a:xfrm>
            <a:off x="3621043" y="1257319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Д</a:t>
            </a:r>
            <a:r>
              <a:rPr lang="ru-RU" dirty="0" err="1" smtClean="0">
                <a:solidFill>
                  <a:schemeClr val="tx1"/>
                </a:solidFill>
              </a:rPr>
              <a:t>нес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предлагам</a:t>
            </a:r>
            <a:r>
              <a:rPr lang="ru-RU" dirty="0">
                <a:solidFill>
                  <a:schemeClr val="tx1"/>
                </a:solidFill>
              </a:rPr>
              <a:t> да играем </a:t>
            </a:r>
            <a:r>
              <a:rPr lang="ru-RU" dirty="0" err="1">
                <a:solidFill>
                  <a:schemeClr val="tx1"/>
                </a:solidFill>
              </a:rPr>
              <a:t>играта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>
                <a:solidFill>
                  <a:schemeClr val="tx1"/>
                </a:solidFill>
              </a:rPr>
              <a:t>Съставяме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думи</a:t>
            </a:r>
            <a:r>
              <a:rPr lang="ru-RU" dirty="0">
                <a:solidFill>
                  <a:schemeClr val="tx1"/>
                </a:solidFill>
              </a:rPr>
              <a:t>". </a:t>
            </a:r>
            <a:r>
              <a:rPr lang="ru-RU" dirty="0" err="1">
                <a:solidFill>
                  <a:schemeClr val="tx1"/>
                </a:solidFill>
              </a:rPr>
              <a:t>Вие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познавате</a:t>
            </a:r>
            <a:r>
              <a:rPr lang="ru-RU" dirty="0">
                <a:solidFill>
                  <a:schemeClr val="tx1"/>
                </a:solidFill>
              </a:rPr>
              <a:t> с кой звук </a:t>
            </a:r>
            <a:r>
              <a:rPr lang="ru-RU" dirty="0" err="1">
                <a:solidFill>
                  <a:schemeClr val="tx1"/>
                </a:solidFill>
              </a:rPr>
              <a:t>започват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показаните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предмети</a:t>
            </a:r>
            <a:r>
              <a:rPr lang="ru-RU" dirty="0">
                <a:solidFill>
                  <a:schemeClr val="tx1"/>
                </a:solidFill>
              </a:rPr>
              <a:t> и после </a:t>
            </a:r>
            <a:r>
              <a:rPr lang="ru-RU" dirty="0" err="1">
                <a:solidFill>
                  <a:schemeClr val="tx1"/>
                </a:solidFill>
              </a:rPr>
              <a:t>със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същия</a:t>
            </a:r>
            <a:r>
              <a:rPr lang="ru-RU" dirty="0">
                <a:solidFill>
                  <a:schemeClr val="tx1"/>
                </a:solidFill>
              </a:rPr>
              <a:t> звук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съставите</a:t>
            </a:r>
            <a:r>
              <a:rPr lang="ru-RU" dirty="0">
                <a:solidFill>
                  <a:schemeClr val="tx1"/>
                </a:solidFill>
              </a:rPr>
              <a:t> нови три </a:t>
            </a:r>
            <a:r>
              <a:rPr lang="ru-RU" dirty="0" err="1">
                <a:solidFill>
                  <a:schemeClr val="tx1"/>
                </a:solidFill>
              </a:rPr>
              <a:t>думи</a:t>
            </a:r>
            <a:r>
              <a:rPr lang="ru-RU" dirty="0">
                <a:solidFill>
                  <a:schemeClr val="tx1"/>
                </a:solidFill>
              </a:rPr>
              <a:t>. Например: сапун - С - самолет, сок, стол. И след </a:t>
            </a:r>
            <a:r>
              <a:rPr lang="ru-RU" dirty="0" err="1">
                <a:solidFill>
                  <a:schemeClr val="tx1"/>
                </a:solidFill>
              </a:rPr>
              <a:t>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да си </a:t>
            </a:r>
            <a:r>
              <a:rPr lang="ru-RU" dirty="0" err="1">
                <a:solidFill>
                  <a:schemeClr val="tx1"/>
                </a:solidFill>
              </a:rPr>
              <a:t>изработите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едно</a:t>
            </a:r>
            <a:r>
              <a:rPr lang="ru-RU" dirty="0">
                <a:solidFill>
                  <a:schemeClr val="tx1"/>
                </a:solidFill>
              </a:rPr>
              <a:t> весело </a:t>
            </a:r>
            <a:r>
              <a:rPr lang="ru-RU" dirty="0" err="1">
                <a:solidFill>
                  <a:schemeClr val="tx1"/>
                </a:solidFill>
              </a:rPr>
              <a:t>зайче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условието</a:t>
            </a:r>
            <a:r>
              <a:rPr lang="ru-RU" dirty="0">
                <a:solidFill>
                  <a:schemeClr val="tx1"/>
                </a:solidFill>
              </a:rPr>
              <a:t> е сами да </a:t>
            </a:r>
            <a:r>
              <a:rPr lang="ru-RU" dirty="0" err="1">
                <a:solidFill>
                  <a:schemeClr val="tx1"/>
                </a:solidFill>
              </a:rPr>
              <a:t>очертаете</a:t>
            </a:r>
            <a:r>
              <a:rPr lang="ru-RU" dirty="0">
                <a:solidFill>
                  <a:schemeClr val="tx1"/>
                </a:solidFill>
              </a:rPr>
              <a:t> и изрежете </a:t>
            </a:r>
            <a:r>
              <a:rPr lang="ru-RU" dirty="0" err="1">
                <a:solidFill>
                  <a:schemeClr val="tx1"/>
                </a:solidFill>
              </a:rPr>
              <a:t>вашата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ръчичка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Знам</a:t>
            </a:r>
            <a:r>
              <a:rPr lang="ru-RU" dirty="0">
                <a:solidFill>
                  <a:schemeClr val="tx1"/>
                </a:solidFill>
              </a:rPr>
              <a:t> че можете, </a:t>
            </a:r>
            <a:r>
              <a:rPr lang="ru-RU" dirty="0" err="1">
                <a:solidFill>
                  <a:schemeClr val="tx1"/>
                </a:solidFill>
              </a:rPr>
              <a:t>защото</a:t>
            </a:r>
            <a:r>
              <a:rPr lang="ru-RU" dirty="0">
                <a:solidFill>
                  <a:schemeClr val="tx1"/>
                </a:solidFill>
              </a:rPr>
              <a:t> вече </a:t>
            </a:r>
            <a:r>
              <a:rPr lang="ru-RU" dirty="0" err="1">
                <a:solidFill>
                  <a:schemeClr val="tx1"/>
                </a:solidFill>
              </a:rPr>
              <a:t>сте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големи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8" name="Картина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02" y="4574129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4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" y="0"/>
            <a:ext cx="2725105" cy="15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15" y="-37683"/>
            <a:ext cx="2792095" cy="15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-40005"/>
            <a:ext cx="2796222" cy="157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нимка на Група Слънце Г.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197"/>
            <a:ext cx="2834640" cy="15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нимка на Група Слънце Г.О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46" y="1349051"/>
            <a:ext cx="2740583" cy="15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нимка на Група Слънце Г.О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14" y="1337889"/>
            <a:ext cx="2755188" cy="15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Снимка на Група Слънце Г.О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06" y="506612"/>
            <a:ext cx="2899092" cy="16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6898343" y="-31997"/>
            <a:ext cx="5299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0000"/>
                </a:solidFill>
              </a:rPr>
              <a:t>10.04.2020 год. </a:t>
            </a:r>
            <a:endParaRPr lang="bg-BG" dirty="0"/>
          </a:p>
          <a:p>
            <a:r>
              <a:rPr lang="bg-BG" dirty="0" smtClean="0"/>
              <a:t> </a:t>
            </a:r>
          </a:p>
          <a:p>
            <a:endParaRPr lang="bg-BG" dirty="0"/>
          </a:p>
        </p:txBody>
      </p:sp>
      <p:pic>
        <p:nvPicPr>
          <p:cNvPr id="2070" name="Picture 22" descr="Снимка на Група Слънце Г.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67" y="4799869"/>
            <a:ext cx="1370813" cy="18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Снимка на Група Слънце Г.О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14" y="4799869"/>
            <a:ext cx="1395998" cy="18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7280910" y="2023425"/>
            <a:ext cx="4291491" cy="293356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Знам</a:t>
            </a:r>
            <a:r>
              <a:rPr lang="ru-RU" sz="1600" dirty="0">
                <a:solidFill>
                  <a:schemeClr val="tx1"/>
                </a:solidFill>
              </a:rPr>
              <a:t> че много </a:t>
            </a:r>
            <a:r>
              <a:rPr lang="ru-RU" sz="1600" dirty="0" err="1">
                <a:solidFill>
                  <a:schemeClr val="tx1"/>
                </a:solidFill>
              </a:rPr>
              <a:t>обичате</a:t>
            </a:r>
            <a:r>
              <a:rPr lang="ru-RU" sz="1600" dirty="0">
                <a:solidFill>
                  <a:schemeClr val="tx1"/>
                </a:solidFill>
              </a:rPr>
              <a:t> да </a:t>
            </a:r>
            <a:r>
              <a:rPr lang="ru-RU" sz="1600" dirty="0" err="1">
                <a:solidFill>
                  <a:schemeClr val="tx1"/>
                </a:solidFill>
              </a:rPr>
              <a:t>слушате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приказки</a:t>
            </a:r>
            <a:r>
              <a:rPr lang="ru-RU" sz="1600" dirty="0">
                <a:solidFill>
                  <a:schemeClr val="tx1"/>
                </a:solidFill>
              </a:rPr>
              <a:t>. Но...</a:t>
            </a:r>
            <a:r>
              <a:rPr lang="ru-RU" sz="1600" dirty="0" err="1">
                <a:solidFill>
                  <a:schemeClr val="tx1"/>
                </a:solidFill>
              </a:rPr>
              <a:t>днес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съм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подготвила</a:t>
            </a:r>
            <a:r>
              <a:rPr lang="ru-RU" sz="1600" dirty="0">
                <a:solidFill>
                  <a:schemeClr val="tx1"/>
                </a:solidFill>
              </a:rPr>
              <a:t> задача: 1. Коя е </a:t>
            </a:r>
            <a:r>
              <a:rPr lang="ru-RU" sz="1600" dirty="0" err="1">
                <a:solidFill>
                  <a:schemeClr val="tx1"/>
                </a:solidFill>
              </a:rPr>
              <a:t>приказката</a:t>
            </a:r>
            <a:r>
              <a:rPr lang="ru-RU" sz="1600" dirty="0">
                <a:solidFill>
                  <a:schemeClr val="tx1"/>
                </a:solidFill>
              </a:rPr>
              <a:t>?; 2.Подредете </a:t>
            </a:r>
            <a:r>
              <a:rPr lang="ru-RU" sz="1600" dirty="0" err="1">
                <a:solidFill>
                  <a:schemeClr val="tx1"/>
                </a:solidFill>
              </a:rPr>
              <a:t>правилно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моментите</a:t>
            </a:r>
            <a:r>
              <a:rPr lang="ru-RU" sz="1600" dirty="0">
                <a:solidFill>
                  <a:schemeClr val="tx1"/>
                </a:solidFill>
              </a:rPr>
              <a:t>/за ваше </a:t>
            </a:r>
            <a:r>
              <a:rPr lang="ru-RU" sz="1600" dirty="0" err="1">
                <a:solidFill>
                  <a:schemeClr val="tx1"/>
                </a:solidFill>
              </a:rPr>
              <a:t>улеснение</a:t>
            </a:r>
            <a:r>
              <a:rPr lang="ru-RU" sz="1600" dirty="0">
                <a:solidFill>
                  <a:schemeClr val="tx1"/>
                </a:solidFill>
              </a:rPr>
              <a:t> на всяка картинка </a:t>
            </a:r>
            <a:r>
              <a:rPr lang="ru-RU" sz="1600" dirty="0" err="1">
                <a:solidFill>
                  <a:schemeClr val="tx1"/>
                </a:solidFill>
              </a:rPr>
              <a:t>има</a:t>
            </a:r>
            <a:r>
              <a:rPr lang="ru-RU" sz="1600" dirty="0">
                <a:solidFill>
                  <a:schemeClr val="tx1"/>
                </a:solidFill>
              </a:rPr>
              <a:t> буква/ </a:t>
            </a:r>
            <a:r>
              <a:rPr lang="ru-RU" sz="1600" dirty="0" err="1">
                <a:solidFill>
                  <a:schemeClr val="tx1"/>
                </a:solidFill>
              </a:rPr>
              <a:t>като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номерирате</a:t>
            </a:r>
            <a:r>
              <a:rPr lang="ru-RU" sz="1600" dirty="0">
                <a:solidFill>
                  <a:schemeClr val="tx1"/>
                </a:solidFill>
              </a:rPr>
              <a:t> 1, 2, 3..... и 3. </a:t>
            </a:r>
            <a:r>
              <a:rPr lang="ru-RU" sz="1600" dirty="0" err="1">
                <a:solidFill>
                  <a:schemeClr val="tx1"/>
                </a:solidFill>
              </a:rPr>
              <a:t>Разкажете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приказката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този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който</a:t>
            </a:r>
            <a:r>
              <a:rPr lang="ru-RU" sz="1600" dirty="0">
                <a:solidFill>
                  <a:schemeClr val="tx1"/>
                </a:solidFill>
              </a:rPr>
              <a:t> е при вас.</a:t>
            </a:r>
            <a:endParaRPr lang="bg-BG" sz="1600" dirty="0">
              <a:solidFill>
                <a:schemeClr val="tx1"/>
              </a:solidFill>
            </a:endParaRP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02368" y="3924431"/>
            <a:ext cx="4291491" cy="293356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Много от вас </a:t>
            </a:r>
            <a:r>
              <a:rPr lang="ru-RU" sz="1600" dirty="0" err="1">
                <a:solidFill>
                  <a:schemeClr val="tx1"/>
                </a:solidFill>
              </a:rPr>
              <a:t>миналата</a:t>
            </a:r>
            <a:r>
              <a:rPr lang="ru-RU" sz="1600" dirty="0">
                <a:solidFill>
                  <a:schemeClr val="tx1"/>
                </a:solidFill>
              </a:rPr>
              <a:t> седмица си </a:t>
            </a:r>
            <a:r>
              <a:rPr lang="ru-RU" sz="1600" dirty="0" err="1">
                <a:solidFill>
                  <a:schemeClr val="tx1"/>
                </a:solidFill>
              </a:rPr>
              <a:t>засяха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бобчета</a:t>
            </a:r>
            <a:r>
              <a:rPr lang="ru-RU" sz="1600" dirty="0">
                <a:solidFill>
                  <a:schemeClr val="tx1"/>
                </a:solidFill>
              </a:rPr>
              <a:t> и леща. </a:t>
            </a:r>
            <a:r>
              <a:rPr lang="ru-RU" sz="1600" dirty="0" err="1">
                <a:solidFill>
                  <a:schemeClr val="tx1"/>
                </a:solidFill>
              </a:rPr>
              <a:t>Някои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дори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показаха</a:t>
            </a:r>
            <a:r>
              <a:rPr lang="ru-RU" sz="1600" dirty="0">
                <a:solidFill>
                  <a:schemeClr val="tx1"/>
                </a:solidFill>
              </a:rPr>
              <a:t> как се </a:t>
            </a:r>
            <a:r>
              <a:rPr lang="ru-RU" sz="1600" dirty="0" err="1">
                <a:solidFill>
                  <a:schemeClr val="tx1"/>
                </a:solidFill>
              </a:rPr>
              <a:t>грижат</a:t>
            </a:r>
            <a:r>
              <a:rPr lang="ru-RU" sz="1600" dirty="0">
                <a:solidFill>
                  <a:schemeClr val="tx1"/>
                </a:solidFill>
              </a:rPr>
              <a:t> за </a:t>
            </a:r>
            <a:r>
              <a:rPr lang="ru-RU" sz="1600" dirty="0" err="1">
                <a:solidFill>
                  <a:schemeClr val="tx1"/>
                </a:solidFill>
              </a:rPr>
              <a:t>тях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Днес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предлагам</a:t>
            </a:r>
            <a:r>
              <a:rPr lang="ru-RU" sz="1600" dirty="0">
                <a:solidFill>
                  <a:schemeClr val="tx1"/>
                </a:solidFill>
              </a:rPr>
              <a:t> да си направите </a:t>
            </a:r>
            <a:r>
              <a:rPr lang="ru-RU" sz="1600" dirty="0" err="1">
                <a:solidFill>
                  <a:schemeClr val="tx1"/>
                </a:solidFill>
              </a:rPr>
              <a:t>домашен</a:t>
            </a:r>
            <a:r>
              <a:rPr lang="ru-RU" sz="1600" dirty="0">
                <a:solidFill>
                  <a:schemeClr val="tx1"/>
                </a:solidFill>
              </a:rPr>
              <a:t> мини "</a:t>
            </a:r>
            <a:r>
              <a:rPr lang="ru-RU" sz="1600" dirty="0" err="1">
                <a:solidFill>
                  <a:schemeClr val="tx1"/>
                </a:solidFill>
              </a:rPr>
              <a:t>Чичко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Тревичко</a:t>
            </a:r>
            <a:r>
              <a:rPr lang="ru-RU" sz="1600" dirty="0">
                <a:solidFill>
                  <a:schemeClr val="tx1"/>
                </a:solidFill>
              </a:rPr>
              <a:t>", по скоро </a:t>
            </a:r>
            <a:r>
              <a:rPr lang="ru-RU" sz="1600" dirty="0" err="1">
                <a:solidFill>
                  <a:schemeClr val="tx1"/>
                </a:solidFill>
              </a:rPr>
              <a:t>може</a:t>
            </a:r>
            <a:r>
              <a:rPr lang="ru-RU" sz="1600" dirty="0">
                <a:solidFill>
                  <a:schemeClr val="tx1"/>
                </a:solidFill>
              </a:rPr>
              <a:t> да се </a:t>
            </a:r>
            <a:r>
              <a:rPr lang="ru-RU" sz="1600" dirty="0" err="1">
                <a:solidFill>
                  <a:schemeClr val="tx1"/>
                </a:solidFill>
              </a:rPr>
              <a:t>казва</a:t>
            </a:r>
            <a:r>
              <a:rPr lang="ru-RU" sz="1600" dirty="0">
                <a:solidFill>
                  <a:schemeClr val="tx1"/>
                </a:solidFill>
              </a:rPr>
              <a:t> само </a:t>
            </a:r>
            <a:r>
              <a:rPr lang="ru-RU" sz="1600" dirty="0" err="1">
                <a:solidFill>
                  <a:schemeClr val="tx1"/>
                </a:solidFill>
              </a:rPr>
              <a:t>Лещичко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Показвам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идеята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Помолете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някой</a:t>
            </a:r>
            <a:r>
              <a:rPr lang="ru-RU" sz="1600" dirty="0">
                <a:solidFill>
                  <a:schemeClr val="tx1"/>
                </a:solidFill>
              </a:rPr>
              <a:t> от </a:t>
            </a:r>
            <a:r>
              <a:rPr lang="ru-RU" sz="1600" dirty="0" err="1">
                <a:solidFill>
                  <a:schemeClr val="tx1"/>
                </a:solidFill>
              </a:rPr>
              <a:t>възрастните</a:t>
            </a:r>
            <a:r>
              <a:rPr lang="ru-RU" sz="1600" dirty="0">
                <a:solidFill>
                  <a:schemeClr val="tx1"/>
                </a:solidFill>
              </a:rPr>
              <a:t> да </a:t>
            </a:r>
            <a:r>
              <a:rPr lang="ru-RU" sz="1600" dirty="0" err="1">
                <a:solidFill>
                  <a:schemeClr val="tx1"/>
                </a:solidFill>
              </a:rPr>
              <a:t>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съдейства</a:t>
            </a:r>
            <a:r>
              <a:rPr lang="ru-RU" sz="1600" dirty="0">
                <a:solidFill>
                  <a:schemeClr val="tx1"/>
                </a:solidFill>
              </a:rPr>
              <a:t> с </a:t>
            </a:r>
            <a:r>
              <a:rPr lang="ru-RU" sz="1600" dirty="0" err="1">
                <a:solidFill>
                  <a:schemeClr val="tx1"/>
                </a:solidFill>
              </a:rPr>
              <a:t>подготовката</a:t>
            </a:r>
            <a:r>
              <a:rPr lang="ru-RU" sz="1600" dirty="0">
                <a:solidFill>
                  <a:schemeClr val="tx1"/>
                </a:solidFill>
              </a:rPr>
              <a:t>. </a:t>
            </a:r>
            <a:endParaRPr lang="bg-BG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" y="4643592"/>
            <a:ext cx="3322424" cy="22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C1E21"/>
                </a:solidFill>
                <a:latin typeface="inherit"/>
              </a:rPr>
              <a:t>"ВЕЛИКДЕНСКИ ПОМАГАЧИ"</a:t>
            </a:r>
            <a:br>
              <a:rPr lang="ru-RU" dirty="0">
                <a:solidFill>
                  <a:srgbClr val="1C1E21"/>
                </a:solidFill>
                <a:latin typeface="inherit"/>
              </a:rPr>
            </a:br>
            <a:r>
              <a:rPr lang="ru-RU" dirty="0" err="1">
                <a:solidFill>
                  <a:srgbClr val="1C1E21"/>
                </a:solidFill>
                <a:latin typeface="inherit"/>
              </a:rPr>
              <a:t>Станаха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рано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децата</a:t>
            </a:r>
            <a:endParaRPr lang="ru-RU" dirty="0">
              <a:solidFill>
                <a:srgbClr val="1C1E21"/>
              </a:solidFill>
              <a:latin typeface="inherit"/>
            </a:endParaRPr>
          </a:p>
          <a:p>
            <a:r>
              <a:rPr lang="ru-RU" dirty="0">
                <a:solidFill>
                  <a:srgbClr val="1C1E21"/>
                </a:solidFill>
                <a:latin typeface="inherit"/>
              </a:rPr>
              <a:t>да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боядисват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яйцата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.</a:t>
            </a:r>
          </a:p>
          <a:p>
            <a:r>
              <a:rPr lang="ru-RU" dirty="0">
                <a:solidFill>
                  <a:srgbClr val="1C1E21"/>
                </a:solidFill>
                <a:latin typeface="inherit"/>
              </a:rPr>
              <a:t>Мама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боите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размива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,</a:t>
            </a:r>
          </a:p>
          <a:p>
            <a:r>
              <a:rPr lang="ru-RU" dirty="0" err="1">
                <a:solidFill>
                  <a:srgbClr val="1C1E21"/>
                </a:solidFill>
                <a:latin typeface="inherit"/>
              </a:rPr>
              <a:t>всекиму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в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канче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налива.</a:t>
            </a:r>
          </a:p>
          <a:p>
            <a:r>
              <a:rPr lang="ru-RU" dirty="0">
                <a:solidFill>
                  <a:srgbClr val="1C1E21"/>
                </a:solidFill>
                <a:latin typeface="inherit"/>
              </a:rPr>
              <a:t>Любка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червената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иска,</a:t>
            </a:r>
          </a:p>
          <a:p>
            <a:r>
              <a:rPr lang="ru-RU" dirty="0" err="1">
                <a:solidFill>
                  <a:srgbClr val="1C1E21"/>
                </a:solidFill>
                <a:latin typeface="inherit"/>
              </a:rPr>
              <a:t>Пешко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за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синята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писка.</a:t>
            </a:r>
          </a:p>
          <a:p>
            <a:r>
              <a:rPr lang="ru-RU" dirty="0" err="1">
                <a:solidFill>
                  <a:srgbClr val="1C1E21"/>
                </a:solidFill>
                <a:latin typeface="inherit"/>
              </a:rPr>
              <a:t>Гого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се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вдига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на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пръсти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,</a:t>
            </a:r>
          </a:p>
          <a:p>
            <a:r>
              <a:rPr lang="ru-RU" dirty="0" err="1">
                <a:solidFill>
                  <a:srgbClr val="1C1E21"/>
                </a:solidFill>
                <a:latin typeface="inherit"/>
              </a:rPr>
              <a:t>жълтата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грабна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чевръсто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.</a:t>
            </a:r>
          </a:p>
          <a:p>
            <a:r>
              <a:rPr lang="ru-RU" dirty="0" err="1">
                <a:solidFill>
                  <a:srgbClr val="1C1E21"/>
                </a:solidFill>
                <a:latin typeface="inherit"/>
              </a:rPr>
              <a:t>Най-подир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 за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Лиляна</a:t>
            </a:r>
            <a:endParaRPr lang="ru-RU" dirty="0">
              <a:solidFill>
                <a:srgbClr val="1C1E21"/>
              </a:solidFill>
              <a:latin typeface="inherit"/>
            </a:endParaRPr>
          </a:p>
          <a:p>
            <a:r>
              <a:rPr lang="ru-RU" dirty="0">
                <a:solidFill>
                  <a:srgbClr val="1C1E21"/>
                </a:solidFill>
                <a:latin typeface="inherit"/>
              </a:rPr>
              <a:t>само зелена </a:t>
            </a:r>
            <a:r>
              <a:rPr lang="ru-RU" dirty="0" err="1">
                <a:solidFill>
                  <a:srgbClr val="1C1E21"/>
                </a:solidFill>
                <a:latin typeface="inherit"/>
              </a:rPr>
              <a:t>остана</a:t>
            </a:r>
            <a:r>
              <a:rPr lang="ru-RU" dirty="0">
                <a:solidFill>
                  <a:srgbClr val="1C1E21"/>
                </a:solidFill>
                <a:latin typeface="inherit"/>
              </a:rPr>
              <a:t>.</a:t>
            </a:r>
          </a:p>
          <a:p>
            <a:r>
              <a:rPr lang="ru-RU" dirty="0">
                <a:solidFill>
                  <a:srgbClr val="385898"/>
                </a:solidFill>
                <a:latin typeface="inherit"/>
                <a:hlinkClick r:id="rId4"/>
              </a:rPr>
              <a:t/>
            </a:r>
            <a:br>
              <a:rPr lang="ru-RU" dirty="0">
                <a:solidFill>
                  <a:srgbClr val="385898"/>
                </a:solidFill>
                <a:latin typeface="inherit"/>
                <a:hlinkClick r:id="rId4"/>
              </a:rPr>
            </a:br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048000" y="80010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13.04.2020 год. </a:t>
            </a:r>
            <a:endParaRPr lang="bg-BG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499" y="1064712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>
              <a:solidFill>
                <a:srgbClr val="FF0000"/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634215" y="1737716"/>
            <a:ext cx="4521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Започва</a:t>
            </a:r>
            <a:r>
              <a:rPr lang="ru-RU" dirty="0"/>
              <a:t>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специална</a:t>
            </a:r>
            <a:r>
              <a:rPr lang="ru-RU" dirty="0"/>
              <a:t> седмица - </a:t>
            </a:r>
            <a:r>
              <a:rPr lang="ru-RU" dirty="0" err="1"/>
              <a:t>Страстната</a:t>
            </a:r>
            <a:r>
              <a:rPr lang="ru-RU" dirty="0"/>
              <a:t> седмица, в края на </a:t>
            </a:r>
            <a:r>
              <a:rPr lang="ru-RU" dirty="0" err="1"/>
              <a:t>която</a:t>
            </a:r>
            <a:r>
              <a:rPr lang="ru-RU" dirty="0"/>
              <a:t> е </a:t>
            </a:r>
            <a:r>
              <a:rPr lang="ru-RU" dirty="0" err="1"/>
              <a:t>Великден</a:t>
            </a:r>
            <a:r>
              <a:rPr lang="ru-RU" dirty="0"/>
              <a:t>. </a:t>
            </a:r>
            <a:r>
              <a:rPr lang="ru-RU" dirty="0" err="1"/>
              <a:t>Припомнете</a:t>
            </a:r>
            <a:r>
              <a:rPr lang="ru-RU" dirty="0"/>
              <a:t> си </a:t>
            </a:r>
            <a:r>
              <a:rPr lang="ru-RU" dirty="0" err="1"/>
              <a:t>какво</a:t>
            </a:r>
            <a:r>
              <a:rPr lang="ru-RU" dirty="0"/>
              <a:t> се </a:t>
            </a:r>
            <a:r>
              <a:rPr lang="ru-RU" dirty="0" err="1"/>
              <a:t>прави</a:t>
            </a:r>
            <a:r>
              <a:rPr lang="ru-RU" dirty="0"/>
              <a:t> на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празник</a:t>
            </a:r>
            <a:r>
              <a:rPr lang="ru-RU" dirty="0"/>
              <a:t> - </a:t>
            </a:r>
            <a:r>
              <a:rPr lang="ru-RU" dirty="0" err="1"/>
              <a:t>козунаци</a:t>
            </a:r>
            <a:r>
              <a:rPr lang="ru-RU" dirty="0"/>
              <a:t>, </a:t>
            </a:r>
            <a:r>
              <a:rPr lang="ru-RU" dirty="0" err="1"/>
              <a:t>боядисани</a:t>
            </a:r>
            <a:r>
              <a:rPr lang="ru-RU" dirty="0"/>
              <a:t> яйца, кой </a:t>
            </a:r>
            <a:r>
              <a:rPr lang="ru-RU" dirty="0" err="1"/>
              <a:t>боядисва</a:t>
            </a:r>
            <a:r>
              <a:rPr lang="ru-RU" dirty="0"/>
              <a:t> </a:t>
            </a:r>
            <a:r>
              <a:rPr lang="ru-RU" dirty="0" err="1"/>
              <a:t>яйцата</a:t>
            </a:r>
            <a:r>
              <a:rPr lang="ru-RU" dirty="0"/>
              <a:t>, </a:t>
            </a:r>
            <a:r>
              <a:rPr lang="ru-RU" dirty="0" err="1"/>
              <a:t>какви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традициите</a:t>
            </a:r>
            <a:r>
              <a:rPr lang="ru-RU" dirty="0"/>
              <a:t>. </a:t>
            </a:r>
            <a:r>
              <a:rPr lang="ru-RU" dirty="0" err="1"/>
              <a:t>Предлагам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и </a:t>
            </a:r>
            <a:r>
              <a:rPr lang="ru-RU" dirty="0" err="1"/>
              <a:t>едно</a:t>
            </a:r>
            <a:r>
              <a:rPr lang="ru-RU" dirty="0"/>
              <a:t> стихотворение,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научите. И </a:t>
            </a:r>
            <a:r>
              <a:rPr lang="ru-RU" dirty="0" err="1"/>
              <a:t>накрая</a:t>
            </a:r>
            <a:r>
              <a:rPr lang="ru-RU" dirty="0"/>
              <a:t> </a:t>
            </a:r>
            <a:r>
              <a:rPr lang="ru-RU" dirty="0" err="1"/>
              <a:t>ако</a:t>
            </a:r>
            <a:r>
              <a:rPr lang="ru-RU" dirty="0"/>
              <a:t> желаете </a:t>
            </a:r>
            <a:r>
              <a:rPr lang="ru-RU" dirty="0" err="1"/>
              <a:t>може</a:t>
            </a:r>
            <a:r>
              <a:rPr lang="ru-RU" dirty="0"/>
              <a:t> да си направите и </a:t>
            </a:r>
            <a:r>
              <a:rPr lang="ru-RU" dirty="0" err="1"/>
              <a:t>великденско</a:t>
            </a:r>
            <a:r>
              <a:rPr lang="ru-RU" dirty="0"/>
              <a:t> </a:t>
            </a:r>
            <a:r>
              <a:rPr lang="ru-RU" dirty="0" err="1"/>
              <a:t>петленце</a:t>
            </a:r>
            <a:r>
              <a:rPr lang="ru-RU" dirty="0"/>
              <a:t>. </a:t>
            </a:r>
            <a:endParaRPr lang="bg-BG" dirty="0"/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0" y="161365"/>
            <a:ext cx="3883788" cy="27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487705" y="655213"/>
            <a:ext cx="5863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0000"/>
                </a:solidFill>
              </a:rPr>
              <a:t>14.04.2020 год.</a:t>
            </a:r>
            <a:endParaRPr lang="bg-BG" sz="2800" b="1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8100" y="2792385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Днес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предлагам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преброите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предметите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картинката</a:t>
            </a:r>
            <a:r>
              <a:rPr lang="ru-RU" sz="2000" dirty="0">
                <a:solidFill>
                  <a:schemeClr val="tx1"/>
                </a:solidFill>
              </a:rPr>
              <a:t>. И след </a:t>
            </a:r>
            <a:r>
              <a:rPr lang="ru-RU" sz="2000" dirty="0" err="1">
                <a:solidFill>
                  <a:schemeClr val="tx1"/>
                </a:solidFill>
              </a:rPr>
              <a:t>това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нарисувате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една</a:t>
            </a:r>
            <a:r>
              <a:rPr lang="ru-RU" sz="2000" dirty="0">
                <a:solidFill>
                  <a:schemeClr val="tx1"/>
                </a:solidFill>
              </a:rPr>
              <a:t> рисунка, </a:t>
            </a:r>
            <a:r>
              <a:rPr lang="ru-RU" sz="2000" dirty="0" err="1">
                <a:solidFill>
                  <a:schemeClr val="tx1"/>
                </a:solidFill>
              </a:rPr>
              <a:t>свързана</a:t>
            </a:r>
            <a:r>
              <a:rPr lang="ru-RU" sz="2000" dirty="0">
                <a:solidFill>
                  <a:schemeClr val="tx1"/>
                </a:solidFill>
              </a:rPr>
              <a:t> с </a:t>
            </a:r>
            <a:r>
              <a:rPr lang="ru-RU" sz="2000" dirty="0" err="1">
                <a:solidFill>
                  <a:schemeClr val="tx1"/>
                </a:solidFill>
              </a:rPr>
              <a:t>предстоящите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празници</a:t>
            </a:r>
            <a:r>
              <a:rPr lang="ru-RU" sz="2000" dirty="0">
                <a:solidFill>
                  <a:schemeClr val="tx1"/>
                </a:solidFill>
              </a:rPr>
              <a:t> - "</a:t>
            </a:r>
            <a:r>
              <a:rPr lang="ru-RU" sz="2000" dirty="0" err="1">
                <a:solidFill>
                  <a:schemeClr val="tx1"/>
                </a:solidFill>
              </a:rPr>
              <a:t>Великден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моите</a:t>
            </a:r>
            <a:r>
              <a:rPr lang="ru-RU" sz="2000" dirty="0">
                <a:solidFill>
                  <a:schemeClr val="tx1"/>
                </a:solidFill>
              </a:rPr>
              <a:t> очи". </a:t>
            </a:r>
            <a:r>
              <a:rPr lang="ru-RU" sz="2000" dirty="0" err="1">
                <a:solidFill>
                  <a:schemeClr val="tx1"/>
                </a:solidFill>
              </a:rPr>
              <a:t>Рисунките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които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показвам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примерни</a:t>
            </a:r>
            <a:r>
              <a:rPr lang="ru-RU" sz="2000" dirty="0">
                <a:solidFill>
                  <a:schemeClr val="tx1"/>
                </a:solidFill>
              </a:rPr>
              <a:t>. А </a:t>
            </a:r>
            <a:r>
              <a:rPr lang="ru-RU" sz="2000" dirty="0" err="1">
                <a:solidFill>
                  <a:schemeClr val="tx1"/>
                </a:solidFill>
              </a:rPr>
              <a:t>какво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нарисувате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зависи</a:t>
            </a:r>
            <a:r>
              <a:rPr lang="ru-RU" sz="2000" dirty="0">
                <a:solidFill>
                  <a:schemeClr val="tx1"/>
                </a:solidFill>
              </a:rPr>
              <a:t> от </a:t>
            </a:r>
            <a:r>
              <a:rPr lang="ru-RU" sz="2000" dirty="0" err="1">
                <a:solidFill>
                  <a:schemeClr val="tx1"/>
                </a:solidFill>
              </a:rPr>
              <a:t>вашето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въображение</a:t>
            </a:r>
            <a:r>
              <a:rPr lang="ru-RU" sz="2000" dirty="0">
                <a:solidFill>
                  <a:schemeClr val="tx1"/>
                </a:solidFill>
              </a:rPr>
              <a:t> и желание. </a:t>
            </a:r>
            <a:endParaRPr lang="bg-BG" sz="2000" dirty="0">
              <a:solidFill>
                <a:schemeClr val="tx1"/>
              </a:solidFill>
            </a:endParaRPr>
          </a:p>
        </p:txBody>
      </p:sp>
      <p:pic>
        <p:nvPicPr>
          <p:cNvPr id="19" name="Картина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pic>
        <p:nvPicPr>
          <p:cNvPr id="3074" name="Picture 2" descr="https://scontent.fsof10-1.fna.fbcdn.net/v/t1.0-0/p180x540/92843851_2574631192863682_861413531537375232_o.jpg?_nc_cat=104&amp;_nc_sid=8024bb&amp;_nc_ohc=YgOHDpM5ODEAX8vbgNA&amp;_nc_ht=scontent.fsof10-1.fna&amp;_nc_tp=6&amp;oh=36f9b3990fc5fb2953a18308a764ddb5&amp;oe=5ED757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89" y="479077"/>
            <a:ext cx="4520592" cy="254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6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948518" y="0"/>
            <a:ext cx="724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5"/>
                </a:solidFill>
              </a:rPr>
              <a:t>15.04.2020 год. </a:t>
            </a:r>
            <a:endParaRPr lang="bg-BG" sz="2600" b="1" dirty="0">
              <a:solidFill>
                <a:schemeClr val="accent5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8100" y="2792385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 </a:t>
            </a:r>
            <a:r>
              <a:rPr lang="ru-RU" sz="2400" dirty="0" err="1">
                <a:solidFill>
                  <a:schemeClr val="tx1"/>
                </a:solidFill>
              </a:rPr>
              <a:t>Днес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предлагам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една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приказка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добрите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истински</a:t>
            </a:r>
            <a:r>
              <a:rPr lang="ru-RU" sz="2400" dirty="0">
                <a:solidFill>
                  <a:schemeClr val="tx1"/>
                </a:solidFill>
              </a:rPr>
              <a:t> приятели и след </a:t>
            </a:r>
            <a:r>
              <a:rPr lang="ru-RU" sz="2400" dirty="0" err="1">
                <a:solidFill>
                  <a:schemeClr val="tx1"/>
                </a:solidFill>
              </a:rPr>
              <a:t>това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нарисувате</a:t>
            </a:r>
            <a:r>
              <a:rPr lang="ru-RU" sz="2400" dirty="0">
                <a:solidFill>
                  <a:schemeClr val="tx1"/>
                </a:solidFill>
              </a:rPr>
              <a:t> момента, </a:t>
            </a:r>
            <a:r>
              <a:rPr lang="ru-RU" sz="2400" dirty="0" err="1">
                <a:solidFill>
                  <a:schemeClr val="tx1"/>
                </a:solidFill>
              </a:rPr>
              <a:t>който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</a:t>
            </a:r>
            <a:r>
              <a:rPr lang="ru-RU" sz="2400" dirty="0">
                <a:solidFill>
                  <a:schemeClr val="tx1"/>
                </a:solidFill>
              </a:rPr>
              <a:t> - много </a:t>
            </a:r>
            <a:r>
              <a:rPr lang="ru-RU" sz="2400" dirty="0" err="1">
                <a:solidFill>
                  <a:schemeClr val="tx1"/>
                </a:solidFill>
              </a:rPr>
              <a:t>ви</a:t>
            </a:r>
            <a:r>
              <a:rPr lang="ru-RU" sz="2400" dirty="0">
                <a:solidFill>
                  <a:schemeClr val="tx1"/>
                </a:solidFill>
              </a:rPr>
              <a:t> е </a:t>
            </a:r>
            <a:r>
              <a:rPr lang="ru-RU" sz="2400" dirty="0" err="1">
                <a:solidFill>
                  <a:schemeClr val="tx1"/>
                </a:solidFill>
              </a:rPr>
              <a:t>харесал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Приятни</a:t>
            </a:r>
            <a:r>
              <a:rPr lang="ru-RU" sz="2400" dirty="0">
                <a:solidFill>
                  <a:schemeClr val="tx1"/>
                </a:solidFill>
              </a:rPr>
              <a:t> занимания!!!</a:t>
            </a:r>
            <a:endParaRPr lang="bg-BG" sz="2400" dirty="0">
              <a:solidFill>
                <a:schemeClr val="tx1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640541" y="1008529"/>
            <a:ext cx="896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https://www.facebook.com/permalink.php?story_fbid=1169470850065449&amp;id=100010076350046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1001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-288098" y="228600"/>
            <a:ext cx="707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16.03.2020 </a:t>
            </a:r>
            <a:r>
              <a:rPr lang="bg-BG" sz="2400" b="1" dirty="0"/>
              <a:t>г</a:t>
            </a:r>
            <a:r>
              <a:rPr lang="bg-BG" sz="2400" b="1" dirty="0" smtClean="0"/>
              <a:t>од. </a:t>
            </a:r>
            <a:endParaRPr lang="bg-BG" sz="2400" b="1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28" y="4611355"/>
            <a:ext cx="1963452" cy="209994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4037" y="2792385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Снимка на Jass Christov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17" y="1281224"/>
            <a:ext cx="3238430" cy="21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нимка на Jass Christov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79" y="1164919"/>
            <a:ext cx="2447838" cy="24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360837" y="4004824"/>
            <a:ext cx="3995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Да учим и се забавляваме с мама и </a:t>
            </a:r>
            <a:r>
              <a:rPr lang="bg-BG" sz="3200" dirty="0" err="1" smtClean="0"/>
              <a:t>тати</a:t>
            </a:r>
            <a:r>
              <a:rPr lang="bg-BG" sz="3200" dirty="0" smtClean="0"/>
              <a:t> в къщи</a:t>
            </a:r>
            <a:endParaRPr lang="bg-BG" sz="3200" dirty="0"/>
          </a:p>
        </p:txBody>
      </p:sp>
      <p:pic>
        <p:nvPicPr>
          <p:cNvPr id="1030" name="Picture 6" descr="https://external.fsof10-1.fna.fbcdn.net/safe_image.php?d=AQC3KzbI7B55ugBK&amp;w=540&amp;h=282&amp;url=https%3A%2F%2Fwww.dechica.com%2Fwp-content%2Fuploads%2F2018%2F05%2Fdechica.png&amp;cfs=1&amp;upscale=1&amp;fallback=news_d_placeholder_publisher&amp;_nc_hash=AQAT_z7Ei9SLi8J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20" y="647194"/>
            <a:ext cx="3907033" cy="20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5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960120" y="2225993"/>
            <a:ext cx="108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16.042020 </a:t>
            </a:r>
            <a:r>
              <a:rPr lang="bg-BG" sz="2800" b="1" dirty="0" smtClean="0">
                <a:solidFill>
                  <a:srgbClr val="FF0000"/>
                </a:solidFill>
              </a:rPr>
              <a:t>год. </a:t>
            </a:r>
            <a:endParaRPr lang="bg-BG" sz="2800" b="1" dirty="0">
              <a:solidFill>
                <a:srgbClr val="FF000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0"/>
            <a:ext cx="3063240" cy="2297430"/>
          </a:xfrm>
          <a:prstGeom prst="rect">
            <a:avLst/>
          </a:prstGeom>
        </p:spPr>
      </p:pic>
      <p:pic>
        <p:nvPicPr>
          <p:cNvPr id="1026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47515" y="-5636"/>
            <a:ext cx="3570605" cy="22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0"/>
            <a:ext cx="2967990" cy="22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238100" y="2792385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Днес</a:t>
            </a:r>
            <a:r>
              <a:rPr lang="ru-RU" sz="2400" dirty="0">
                <a:solidFill>
                  <a:schemeClr val="tx1"/>
                </a:solidFill>
              </a:rPr>
              <a:t> задачки </a:t>
            </a:r>
            <a:r>
              <a:rPr lang="ru-RU" sz="2400" dirty="0" err="1">
                <a:solidFill>
                  <a:schemeClr val="tx1"/>
                </a:solidFill>
              </a:rPr>
              <a:t>няма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има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Днес</a:t>
            </a:r>
            <a:r>
              <a:rPr lang="ru-RU" sz="2400" dirty="0">
                <a:solidFill>
                  <a:schemeClr val="tx1"/>
                </a:solidFill>
              </a:rPr>
              <a:t> е </a:t>
            </a:r>
            <a:r>
              <a:rPr lang="ru-RU" sz="2400" dirty="0" err="1">
                <a:solidFill>
                  <a:schemeClr val="tx1"/>
                </a:solidFill>
              </a:rPr>
              <a:t>ден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боядисване</a:t>
            </a:r>
            <a:r>
              <a:rPr lang="ru-RU" sz="2400" dirty="0">
                <a:solidFill>
                  <a:schemeClr val="tx1"/>
                </a:solidFill>
              </a:rPr>
              <a:t> на яйца и </a:t>
            </a:r>
            <a:r>
              <a:rPr lang="ru-RU" sz="2400" dirty="0" err="1">
                <a:solidFill>
                  <a:schemeClr val="tx1"/>
                </a:solidFill>
              </a:rPr>
              <a:t>замесване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козунаци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Помогнете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направата</a:t>
            </a:r>
            <a:r>
              <a:rPr lang="ru-RU" sz="2400" dirty="0">
                <a:solidFill>
                  <a:schemeClr val="tx1"/>
                </a:solidFill>
              </a:rPr>
              <a:t> им и </a:t>
            </a:r>
            <a:r>
              <a:rPr lang="ru-RU" sz="2400" dirty="0" err="1">
                <a:solidFill>
                  <a:schemeClr val="tx1"/>
                </a:solidFill>
              </a:rPr>
              <a:t>ако</a:t>
            </a:r>
            <a:r>
              <a:rPr lang="ru-RU" sz="2400" dirty="0">
                <a:solidFill>
                  <a:schemeClr val="tx1"/>
                </a:solidFill>
              </a:rPr>
              <a:t> желаете </a:t>
            </a:r>
            <a:r>
              <a:rPr lang="ru-RU" sz="2400" dirty="0" err="1">
                <a:solidFill>
                  <a:schemeClr val="tx1"/>
                </a:solidFill>
              </a:rPr>
              <a:t>споделете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резултата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Хубави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споделени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празници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всички</a:t>
            </a:r>
            <a:r>
              <a:rPr lang="ru-RU" sz="2400" dirty="0">
                <a:solidFill>
                  <a:schemeClr val="tx1"/>
                </a:solidFill>
              </a:rPr>
              <a:t>!!!😃</a:t>
            </a:r>
            <a:endParaRPr lang="bg-BG" sz="2400" dirty="0">
              <a:solidFill>
                <a:schemeClr val="tx1"/>
              </a:solidFill>
            </a:endParaRPr>
          </a:p>
        </p:txBody>
      </p:sp>
      <p:pic>
        <p:nvPicPr>
          <p:cNvPr id="17" name="Картина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4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2" y="2543133"/>
            <a:ext cx="4843636" cy="36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2903220" y="125730"/>
            <a:ext cx="928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4">
                    <a:lumMod val="75000"/>
                  </a:schemeClr>
                </a:solidFill>
              </a:rPr>
              <a:t>21.04.20202 год. </a:t>
            </a:r>
            <a:endParaRPr lang="bg-BG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11403" y="293882"/>
            <a:ext cx="6280597" cy="42673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Днес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показвам</a:t>
            </a:r>
            <a:r>
              <a:rPr lang="ru-RU" sz="2000" dirty="0">
                <a:solidFill>
                  <a:schemeClr val="tx1"/>
                </a:solidFill>
              </a:rPr>
              <a:t> моя </a:t>
            </a:r>
            <a:r>
              <a:rPr lang="ru-RU" sz="2000" dirty="0" err="1">
                <a:solidFill>
                  <a:schemeClr val="tx1"/>
                </a:solidFill>
              </a:rPr>
              <a:t>домашен</a:t>
            </a:r>
            <a:r>
              <a:rPr lang="ru-RU" sz="2000" dirty="0">
                <a:solidFill>
                  <a:schemeClr val="tx1"/>
                </a:solidFill>
              </a:rPr>
              <a:t> любимец. Той се </a:t>
            </a:r>
            <a:r>
              <a:rPr lang="ru-RU" sz="2000" dirty="0" err="1">
                <a:solidFill>
                  <a:schemeClr val="tx1"/>
                </a:solidFill>
              </a:rPr>
              <a:t>казва</a:t>
            </a:r>
            <a:r>
              <a:rPr lang="ru-RU" sz="2000" dirty="0">
                <a:solidFill>
                  <a:schemeClr val="tx1"/>
                </a:solidFill>
              </a:rPr>
              <a:t> Рекс и живее на село. </a:t>
            </a:r>
            <a:r>
              <a:rPr lang="ru-RU" sz="2000" dirty="0" err="1">
                <a:solidFill>
                  <a:schemeClr val="tx1"/>
                </a:solidFill>
              </a:rPr>
              <a:t>Предизвиквам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днес</a:t>
            </a:r>
            <a:r>
              <a:rPr lang="ru-RU" sz="2000" dirty="0">
                <a:solidFill>
                  <a:schemeClr val="tx1"/>
                </a:solidFill>
              </a:rPr>
              <a:t> да покажете </a:t>
            </a:r>
            <a:r>
              <a:rPr lang="ru-RU" sz="2000" dirty="0" err="1">
                <a:solidFill>
                  <a:schemeClr val="tx1"/>
                </a:solidFill>
              </a:rPr>
              <a:t>вашите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домашни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любимци</a:t>
            </a:r>
            <a:r>
              <a:rPr lang="ru-RU" sz="2000" dirty="0">
                <a:solidFill>
                  <a:schemeClr val="tx1"/>
                </a:solidFill>
              </a:rPr>
              <a:t> и с 5 - 6 изречения да </a:t>
            </a:r>
            <a:r>
              <a:rPr lang="ru-RU" sz="2000" dirty="0" err="1">
                <a:solidFill>
                  <a:schemeClr val="tx1"/>
                </a:solidFill>
              </a:rPr>
              <a:t>разкажете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тях</a:t>
            </a:r>
            <a:r>
              <a:rPr lang="ru-RU" sz="2000" dirty="0">
                <a:solidFill>
                  <a:schemeClr val="tx1"/>
                </a:solidFill>
              </a:rPr>
              <a:t> / </a:t>
            </a:r>
            <a:r>
              <a:rPr lang="ru-RU" sz="2000" dirty="0" err="1">
                <a:solidFill>
                  <a:schemeClr val="tx1"/>
                </a:solidFill>
              </a:rPr>
              <a:t>какви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къде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живеят</a:t>
            </a:r>
            <a:r>
              <a:rPr lang="ru-RU" sz="2000" dirty="0">
                <a:solidFill>
                  <a:schemeClr val="tx1"/>
                </a:solidFill>
              </a:rPr>
              <a:t>, с </a:t>
            </a:r>
            <a:r>
              <a:rPr lang="ru-RU" sz="2000" dirty="0" err="1">
                <a:solidFill>
                  <a:schemeClr val="tx1"/>
                </a:solidFill>
              </a:rPr>
              <a:t>какво</a:t>
            </a:r>
            <a:r>
              <a:rPr lang="ru-RU" sz="2000" dirty="0">
                <a:solidFill>
                  <a:schemeClr val="tx1"/>
                </a:solidFill>
              </a:rPr>
              <a:t> се хранят, </a:t>
            </a:r>
            <a:r>
              <a:rPr lang="ru-RU" sz="2000" dirty="0" err="1">
                <a:solidFill>
                  <a:schemeClr val="tx1"/>
                </a:solidFill>
              </a:rPr>
              <a:t>какво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обичат</a:t>
            </a:r>
            <a:r>
              <a:rPr lang="ru-RU" sz="2000" dirty="0">
                <a:solidFill>
                  <a:schemeClr val="tx1"/>
                </a:solidFill>
              </a:rPr>
              <a:t> да правят, как </a:t>
            </a:r>
            <a:r>
              <a:rPr lang="ru-RU" sz="2000" dirty="0" err="1">
                <a:solidFill>
                  <a:schemeClr val="tx1"/>
                </a:solidFill>
              </a:rPr>
              <a:t>вие</a:t>
            </a:r>
            <a:r>
              <a:rPr lang="ru-RU" sz="2000" dirty="0">
                <a:solidFill>
                  <a:schemeClr val="tx1"/>
                </a:solidFill>
              </a:rPr>
              <a:t> се </a:t>
            </a:r>
            <a:r>
              <a:rPr lang="ru-RU" sz="2000" dirty="0" err="1">
                <a:solidFill>
                  <a:schemeClr val="tx1"/>
                </a:solidFill>
              </a:rPr>
              <a:t>грижите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тях</a:t>
            </a:r>
            <a:r>
              <a:rPr lang="ru-RU" sz="2000" dirty="0">
                <a:solidFill>
                  <a:schemeClr val="tx1"/>
                </a:solidFill>
              </a:rPr>
              <a:t>/. После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ги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нарисувате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Тези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които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нямат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домашен</a:t>
            </a:r>
            <a:r>
              <a:rPr lang="ru-RU" sz="2000" dirty="0">
                <a:solidFill>
                  <a:schemeClr val="tx1"/>
                </a:solidFill>
              </a:rPr>
              <a:t> любимец </a:t>
            </a:r>
            <a:r>
              <a:rPr lang="ru-RU" sz="2000" dirty="0" err="1">
                <a:solidFill>
                  <a:schemeClr val="tx1"/>
                </a:solidFill>
              </a:rPr>
              <a:t>могат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разкажат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пък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какво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животно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биха</a:t>
            </a:r>
            <a:r>
              <a:rPr lang="ru-RU" sz="2000" dirty="0">
                <a:solidFill>
                  <a:schemeClr val="tx1"/>
                </a:solidFill>
              </a:rPr>
              <a:t> искали да </a:t>
            </a:r>
            <a:r>
              <a:rPr lang="ru-RU" sz="2000" dirty="0" err="1">
                <a:solidFill>
                  <a:schemeClr val="tx1"/>
                </a:solidFill>
              </a:rPr>
              <a:t>имат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защо</a:t>
            </a:r>
            <a:r>
              <a:rPr lang="ru-RU" sz="2000" dirty="0">
                <a:solidFill>
                  <a:schemeClr val="tx1"/>
                </a:solidFill>
              </a:rPr>
              <a:t>. </a:t>
            </a:r>
            <a:endParaRPr lang="bg-BG" sz="2000" dirty="0">
              <a:solidFill>
                <a:schemeClr val="tx1"/>
              </a:solidFill>
            </a:endParaRPr>
          </a:p>
        </p:txBody>
      </p:sp>
      <p:pic>
        <p:nvPicPr>
          <p:cNvPr id="19" name="Картина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3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64" y="0"/>
            <a:ext cx="3203575" cy="19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39" y="0"/>
            <a:ext cx="3085533" cy="19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64" y="1984150"/>
            <a:ext cx="3135241" cy="22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нимка на Група Слънце Г.О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9" y="1984150"/>
            <a:ext cx="3115013" cy="22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0" y="171450"/>
            <a:ext cx="580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00B050"/>
                </a:solidFill>
              </a:rPr>
              <a:t>22.04. 2020 год. – Световен ден на Земята </a:t>
            </a:r>
            <a:endParaRPr lang="bg-BG" sz="2400" b="1" dirty="0">
              <a:solidFill>
                <a:srgbClr val="00B05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9463" y="2792385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Д</a:t>
            </a:r>
            <a:r>
              <a:rPr lang="ru-RU" dirty="0" err="1" smtClean="0">
                <a:solidFill>
                  <a:schemeClr val="tx1"/>
                </a:solidFill>
              </a:rPr>
              <a:t>нешният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ден</a:t>
            </a:r>
            <a:r>
              <a:rPr lang="ru-RU" dirty="0">
                <a:solidFill>
                  <a:schemeClr val="tx1"/>
                </a:solidFill>
              </a:rPr>
              <a:t> е </a:t>
            </a:r>
            <a:r>
              <a:rPr lang="ru-RU" dirty="0" err="1">
                <a:solidFill>
                  <a:schemeClr val="tx1"/>
                </a:solidFill>
              </a:rPr>
              <a:t>обявен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Световен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ден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Земята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Разгледайте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картинките</a:t>
            </a:r>
            <a:r>
              <a:rPr lang="ru-RU" dirty="0">
                <a:solidFill>
                  <a:schemeClr val="tx1"/>
                </a:solidFill>
              </a:rPr>
              <a:t> и си </a:t>
            </a:r>
            <a:r>
              <a:rPr lang="ru-RU" dirty="0" err="1">
                <a:solidFill>
                  <a:schemeClr val="tx1"/>
                </a:solidFill>
              </a:rPr>
              <a:t>поговорете</a:t>
            </a:r>
            <a:r>
              <a:rPr lang="ru-RU" dirty="0">
                <a:solidFill>
                  <a:schemeClr val="tx1"/>
                </a:solidFill>
              </a:rPr>
              <a:t> как </a:t>
            </a:r>
            <a:r>
              <a:rPr lang="ru-RU" dirty="0" err="1">
                <a:solidFill>
                  <a:schemeClr val="tx1"/>
                </a:solidFill>
              </a:rPr>
              <a:t>трябва</a:t>
            </a:r>
            <a:r>
              <a:rPr lang="ru-RU" dirty="0">
                <a:solidFill>
                  <a:schemeClr val="tx1"/>
                </a:solidFill>
              </a:rPr>
              <a:t> да се </a:t>
            </a:r>
            <a:r>
              <a:rPr lang="ru-RU" dirty="0" err="1">
                <a:solidFill>
                  <a:schemeClr val="tx1"/>
                </a:solidFill>
              </a:rPr>
              <a:t>държим</a:t>
            </a:r>
            <a:r>
              <a:rPr lang="ru-RU" dirty="0">
                <a:solidFill>
                  <a:schemeClr val="tx1"/>
                </a:solidFill>
              </a:rPr>
              <a:t>, за да </a:t>
            </a:r>
            <a:r>
              <a:rPr lang="ru-RU" dirty="0" err="1">
                <a:solidFill>
                  <a:schemeClr val="tx1"/>
                </a:solidFill>
              </a:rPr>
              <a:t>опазим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природата</a:t>
            </a:r>
            <a:r>
              <a:rPr lang="ru-RU" dirty="0">
                <a:solidFill>
                  <a:schemeClr val="tx1"/>
                </a:solidFill>
              </a:rPr>
              <a:t> чиста и да позволим на </a:t>
            </a:r>
            <a:r>
              <a:rPr lang="ru-RU" dirty="0" err="1">
                <a:solidFill>
                  <a:schemeClr val="tx1"/>
                </a:solidFill>
              </a:rPr>
              <a:t>Земята</a:t>
            </a:r>
            <a:r>
              <a:rPr lang="ru-RU" dirty="0">
                <a:solidFill>
                  <a:schemeClr val="tx1"/>
                </a:solidFill>
              </a:rPr>
              <a:t> да се </a:t>
            </a:r>
            <a:r>
              <a:rPr lang="ru-RU" dirty="0" err="1">
                <a:solidFill>
                  <a:schemeClr val="tx1"/>
                </a:solidFill>
              </a:rPr>
              <a:t>усмихва</a:t>
            </a:r>
            <a:r>
              <a:rPr lang="ru-RU" dirty="0">
                <a:solidFill>
                  <a:schemeClr val="tx1"/>
                </a:solidFill>
              </a:rPr>
              <a:t>, кое поведение е </a:t>
            </a:r>
            <a:r>
              <a:rPr lang="ru-RU" dirty="0" err="1">
                <a:solidFill>
                  <a:schemeClr val="tx1"/>
                </a:solidFill>
              </a:rPr>
              <a:t>правилно</a:t>
            </a:r>
            <a:r>
              <a:rPr lang="ru-RU" dirty="0">
                <a:solidFill>
                  <a:schemeClr val="tx1"/>
                </a:solidFill>
              </a:rPr>
              <a:t> и кое </a:t>
            </a:r>
            <a:r>
              <a:rPr lang="ru-RU" dirty="0" err="1">
                <a:solidFill>
                  <a:schemeClr val="tx1"/>
                </a:solidFill>
              </a:rPr>
              <a:t>неправилно</a:t>
            </a:r>
            <a:r>
              <a:rPr lang="ru-RU" dirty="0">
                <a:solidFill>
                  <a:schemeClr val="tx1"/>
                </a:solidFill>
              </a:rPr>
              <a:t>. И </a:t>
            </a:r>
            <a:r>
              <a:rPr lang="ru-RU" dirty="0" err="1">
                <a:solidFill>
                  <a:schemeClr val="tx1"/>
                </a:solidFill>
              </a:rPr>
              <a:t>ако</a:t>
            </a:r>
            <a:r>
              <a:rPr lang="ru-RU" dirty="0">
                <a:solidFill>
                  <a:schemeClr val="tx1"/>
                </a:solidFill>
              </a:rPr>
              <a:t> желаете </a:t>
            </a:r>
            <a:r>
              <a:rPr lang="ru-RU" dirty="0" err="1">
                <a:solidFill>
                  <a:schemeClr val="tx1"/>
                </a:solidFill>
              </a:rPr>
              <a:t>нарисувайте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една</a:t>
            </a:r>
            <a:r>
              <a:rPr lang="ru-RU" dirty="0">
                <a:solidFill>
                  <a:schemeClr val="tx1"/>
                </a:solidFill>
              </a:rPr>
              <a:t> красива </a:t>
            </a:r>
            <a:r>
              <a:rPr lang="ru-RU" dirty="0" err="1">
                <a:solidFill>
                  <a:schemeClr val="tx1"/>
                </a:solidFill>
              </a:rPr>
              <a:t>пролетна</a:t>
            </a:r>
            <a:r>
              <a:rPr lang="ru-RU" dirty="0">
                <a:solidFill>
                  <a:schemeClr val="tx1"/>
                </a:solidFill>
              </a:rPr>
              <a:t> рисунка с </a:t>
            </a:r>
            <a:r>
              <a:rPr lang="ru-RU" dirty="0" err="1">
                <a:solidFill>
                  <a:schemeClr val="tx1"/>
                </a:solidFill>
              </a:rPr>
              <a:t>дървета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трева</a:t>
            </a:r>
            <a:r>
              <a:rPr lang="ru-RU" dirty="0">
                <a:solidFill>
                  <a:schemeClr val="tx1"/>
                </a:solidFill>
              </a:rPr>
              <a:t>, цветя, птички и </a:t>
            </a:r>
            <a:r>
              <a:rPr lang="ru-RU" dirty="0" err="1">
                <a:solidFill>
                  <a:schemeClr val="tx1"/>
                </a:solidFill>
              </a:rPr>
              <a:t>деца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които</a:t>
            </a:r>
            <a:r>
              <a:rPr lang="ru-RU" dirty="0">
                <a:solidFill>
                  <a:schemeClr val="tx1"/>
                </a:solidFill>
              </a:rPr>
              <a:t> им се </a:t>
            </a:r>
            <a:r>
              <a:rPr lang="ru-RU" dirty="0" err="1">
                <a:solidFill>
                  <a:schemeClr val="tx1"/>
                </a:solidFill>
              </a:rPr>
              <a:t>радват</a:t>
            </a:r>
            <a:r>
              <a:rPr lang="ru-RU" dirty="0">
                <a:solidFill>
                  <a:schemeClr val="tx1"/>
                </a:solidFill>
              </a:rPr>
              <a:t> /</a:t>
            </a:r>
            <a:r>
              <a:rPr lang="ru-RU" dirty="0" err="1">
                <a:solidFill>
                  <a:schemeClr val="tx1"/>
                </a:solidFill>
              </a:rPr>
              <a:t>играят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отишли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</a:t>
            </a:r>
            <a:r>
              <a:rPr lang="ru-RU" dirty="0">
                <a:solidFill>
                  <a:schemeClr val="tx1"/>
                </a:solidFill>
              </a:rPr>
              <a:t> на пикник, </a:t>
            </a:r>
            <a:r>
              <a:rPr lang="ru-RU" dirty="0" err="1">
                <a:solidFill>
                  <a:schemeClr val="tx1"/>
                </a:solidFill>
              </a:rPr>
              <a:t>разхождат</a:t>
            </a:r>
            <a:r>
              <a:rPr lang="ru-RU" dirty="0">
                <a:solidFill>
                  <a:schemeClr val="tx1"/>
                </a:solidFill>
              </a:rPr>
              <a:t> се...- </a:t>
            </a:r>
            <a:r>
              <a:rPr lang="ru-RU" dirty="0" err="1">
                <a:solidFill>
                  <a:schemeClr val="tx1"/>
                </a:solidFill>
              </a:rPr>
              <a:t>давам</a:t>
            </a:r>
            <a:r>
              <a:rPr lang="ru-RU" dirty="0">
                <a:solidFill>
                  <a:schemeClr val="tx1"/>
                </a:solidFill>
              </a:rPr>
              <a:t> само идеи/.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80974" y="251460"/>
            <a:ext cx="607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23.04.2020 год. </a:t>
            </a:r>
            <a:endParaRPr lang="bg-BG" sz="3200" dirty="0"/>
          </a:p>
        </p:txBody>
      </p:sp>
      <p:pic>
        <p:nvPicPr>
          <p:cNvPr id="1026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" y="2477810"/>
            <a:ext cx="2725380" cy="20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0" y="1554480"/>
            <a:ext cx="6252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https://izkustva.bg/itidg3/lesson.php?id=700&amp;fbclid=IwAR2PMYv_kmLhtS38NGXZgZl1NAGCvGhaTU4oqtFRr8v3EcVSjg27A1g1uWc</a:t>
            </a:r>
            <a:endParaRPr lang="bg-BG" dirty="0"/>
          </a:p>
        </p:txBody>
      </p:sp>
      <p:pic>
        <p:nvPicPr>
          <p:cNvPr id="1028" name="Picture 4" descr="https://scontent.fsof10-1.fna.fbcdn.net/v/t1.15752-9/94278554_2560579510849888_8297006299015544832_n.jpg?_nc_cat=110&amp;_nc_sid=b96e70&amp;_nc_ohc=NUIZRg2daTQAX_aZy4e&amp;_nc_ht=scontent.fsof10-1.fna&amp;oh=287b6194ba298a6c01da469adb9028f1&amp;oe=5EC797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73" y="0"/>
            <a:ext cx="5630327" cy="281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2806354" y="2792385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Ако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бяхме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детската</a:t>
            </a:r>
            <a:r>
              <a:rPr lang="ru-RU" dirty="0">
                <a:solidFill>
                  <a:schemeClr val="tx1"/>
                </a:solidFill>
              </a:rPr>
              <a:t> градина, </a:t>
            </a:r>
            <a:r>
              <a:rPr lang="ru-RU" dirty="0" err="1">
                <a:solidFill>
                  <a:schemeClr val="tx1"/>
                </a:solidFill>
              </a:rPr>
              <a:t>днес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щяхте</a:t>
            </a:r>
            <a:r>
              <a:rPr lang="ru-RU" dirty="0">
                <a:solidFill>
                  <a:schemeClr val="tx1"/>
                </a:solidFill>
              </a:rPr>
              <a:t> да чуете </a:t>
            </a:r>
            <a:r>
              <a:rPr lang="ru-RU" dirty="0" err="1">
                <a:solidFill>
                  <a:schemeClr val="tx1"/>
                </a:solidFill>
              </a:rPr>
              <a:t>историята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жабата</a:t>
            </a:r>
            <a:r>
              <a:rPr lang="ru-RU" dirty="0">
                <a:solidFill>
                  <a:schemeClr val="tx1"/>
                </a:solidFill>
              </a:rPr>
              <a:t> Зеленушка. </a:t>
            </a:r>
            <a:r>
              <a:rPr lang="ru-RU" dirty="0" err="1">
                <a:solidFill>
                  <a:schemeClr val="tx1"/>
                </a:solidFill>
              </a:rPr>
              <a:t>Предлагам</a:t>
            </a:r>
            <a:r>
              <a:rPr lang="ru-RU" dirty="0">
                <a:solidFill>
                  <a:schemeClr val="tx1"/>
                </a:solidFill>
              </a:rPr>
              <a:t> да я чуете в </a:t>
            </a:r>
            <a:r>
              <a:rPr lang="ru-RU" dirty="0" err="1">
                <a:solidFill>
                  <a:schemeClr val="tx1"/>
                </a:solidFill>
              </a:rPr>
              <a:t>къщи</a:t>
            </a:r>
            <a:r>
              <a:rPr lang="ru-RU" dirty="0">
                <a:solidFill>
                  <a:schemeClr val="tx1"/>
                </a:solidFill>
              </a:rPr>
              <a:t> /кликнете </a:t>
            </a:r>
            <a:r>
              <a:rPr lang="ru-RU" dirty="0" err="1">
                <a:solidFill>
                  <a:schemeClr val="tx1"/>
                </a:solidFill>
              </a:rPr>
              <a:t>върху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линка</a:t>
            </a:r>
            <a:r>
              <a:rPr lang="ru-RU" dirty="0">
                <a:solidFill>
                  <a:schemeClr val="tx1"/>
                </a:solidFill>
              </a:rPr>
              <a:t>, а за да се </a:t>
            </a:r>
            <a:r>
              <a:rPr lang="ru-RU" dirty="0" err="1">
                <a:solidFill>
                  <a:schemeClr val="tx1"/>
                </a:solidFill>
              </a:rPr>
              <a:t>стартира</a:t>
            </a:r>
            <a:r>
              <a:rPr lang="ru-RU" dirty="0">
                <a:solidFill>
                  <a:schemeClr val="tx1"/>
                </a:solidFill>
              </a:rPr>
              <a:t> звук и </a:t>
            </a:r>
            <a:r>
              <a:rPr lang="ru-RU" dirty="0" err="1">
                <a:solidFill>
                  <a:schemeClr val="tx1"/>
                </a:solidFill>
              </a:rPr>
              <a:t>върху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касетофона</a:t>
            </a:r>
            <a:r>
              <a:rPr lang="ru-RU" dirty="0">
                <a:solidFill>
                  <a:schemeClr val="tx1"/>
                </a:solidFill>
              </a:rPr>
              <a:t>/, </a:t>
            </a:r>
            <a:r>
              <a:rPr lang="ru-RU" dirty="0" err="1">
                <a:solidFill>
                  <a:schemeClr val="tx1"/>
                </a:solidFill>
              </a:rPr>
              <a:t>поговорете</a:t>
            </a:r>
            <a:r>
              <a:rPr lang="ru-RU" dirty="0">
                <a:solidFill>
                  <a:schemeClr val="tx1"/>
                </a:solidFill>
              </a:rPr>
              <a:t> си </a:t>
            </a:r>
            <a:r>
              <a:rPr lang="ru-RU" dirty="0" err="1">
                <a:solidFill>
                  <a:schemeClr val="tx1"/>
                </a:solidFill>
              </a:rPr>
              <a:t>какво</a:t>
            </a:r>
            <a:r>
              <a:rPr lang="ru-RU" dirty="0">
                <a:solidFill>
                  <a:schemeClr val="tx1"/>
                </a:solidFill>
              </a:rPr>
              <a:t> се е случили, кои </a:t>
            </a:r>
            <a:r>
              <a:rPr lang="ru-RU" dirty="0" err="1">
                <a:solidFill>
                  <a:schemeClr val="tx1"/>
                </a:solidFill>
              </a:rPr>
              <a:t>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героите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какви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</a:t>
            </a:r>
            <a:r>
              <a:rPr lang="ru-RU" dirty="0">
                <a:solidFill>
                  <a:schemeClr val="tx1"/>
                </a:solidFill>
              </a:rPr>
              <a:t>. А след </a:t>
            </a:r>
            <a:r>
              <a:rPr lang="ru-RU" dirty="0" err="1">
                <a:solidFill>
                  <a:schemeClr val="tx1"/>
                </a:solidFill>
              </a:rPr>
              <a:t>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ако</a:t>
            </a:r>
            <a:r>
              <a:rPr lang="ru-RU" dirty="0">
                <a:solidFill>
                  <a:schemeClr val="tx1"/>
                </a:solidFill>
              </a:rPr>
              <a:t> желаете да разнообразите </a:t>
            </a:r>
            <a:r>
              <a:rPr lang="ru-RU" dirty="0" err="1">
                <a:solidFill>
                  <a:schemeClr val="tx1"/>
                </a:solidFill>
              </a:rPr>
              <a:t>деня</a:t>
            </a:r>
            <a:r>
              <a:rPr lang="ru-RU" dirty="0">
                <a:solidFill>
                  <a:schemeClr val="tx1"/>
                </a:solidFill>
              </a:rPr>
              <a:t> си, </a:t>
            </a:r>
            <a:r>
              <a:rPr lang="ru-RU" dirty="0" err="1">
                <a:solidFill>
                  <a:schemeClr val="tx1"/>
                </a:solidFill>
              </a:rPr>
              <a:t>направете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жабката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която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направиха</a:t>
            </a:r>
            <a:r>
              <a:rPr lang="ru-RU" dirty="0">
                <a:solidFill>
                  <a:schemeClr val="tx1"/>
                </a:solidFill>
              </a:rPr>
              <a:t> вчера и </a:t>
            </a:r>
            <a:r>
              <a:rPr lang="ru-RU" dirty="0" err="1">
                <a:solidFill>
                  <a:schemeClr val="tx1"/>
                </a:solidFill>
              </a:rPr>
              <a:t>малките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деца</a:t>
            </a:r>
            <a:r>
              <a:rPr lang="ru-RU" dirty="0">
                <a:solidFill>
                  <a:schemeClr val="tx1"/>
                </a:solidFill>
              </a:rPr>
              <a:t> от гр. "Маргаритка". Само че не </a:t>
            </a:r>
            <a:r>
              <a:rPr lang="ru-RU" dirty="0" err="1">
                <a:solidFill>
                  <a:schemeClr val="tx1"/>
                </a:solidFill>
              </a:rPr>
              <a:t>забравяйте</a:t>
            </a:r>
            <a:r>
              <a:rPr lang="ru-RU" dirty="0">
                <a:solidFill>
                  <a:schemeClr val="tx1"/>
                </a:solidFill>
              </a:rPr>
              <a:t>, че с </a:t>
            </a:r>
            <a:r>
              <a:rPr lang="ru-RU" dirty="0" err="1">
                <a:solidFill>
                  <a:schemeClr val="tx1"/>
                </a:solidFill>
              </a:rPr>
              <a:t>изрязването</a:t>
            </a:r>
            <a:r>
              <a:rPr lang="ru-RU" dirty="0">
                <a:solidFill>
                  <a:schemeClr val="tx1"/>
                </a:solidFill>
              </a:rPr>
              <a:t> на частите </a:t>
            </a:r>
            <a:r>
              <a:rPr lang="ru-RU" dirty="0" err="1">
                <a:solidFill>
                  <a:schemeClr val="tx1"/>
                </a:solidFill>
              </a:rPr>
              <a:t>трябва</a:t>
            </a:r>
            <a:r>
              <a:rPr lang="ru-RU" dirty="0">
                <a:solidFill>
                  <a:schemeClr val="tx1"/>
                </a:solidFill>
              </a:rPr>
              <a:t> да се справите сами. 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5" y="527367"/>
            <a:ext cx="2273862" cy="32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7" y="413325"/>
            <a:ext cx="2176758" cy="30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5" y="3739197"/>
            <a:ext cx="2103176" cy="29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971550" y="0"/>
            <a:ext cx="1049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bg1">
                    <a:lumMod val="65000"/>
                  </a:schemeClr>
                </a:solidFill>
              </a:rPr>
              <a:t>24.04.20202год. </a:t>
            </a:r>
            <a:endParaRPr lang="bg-BG" sz="3200" dirty="0"/>
          </a:p>
        </p:txBody>
      </p:sp>
      <p:sp>
        <p:nvSpPr>
          <p:cNvPr id="11" name="Овал 10"/>
          <p:cNvSpPr/>
          <p:nvPr/>
        </p:nvSpPr>
        <p:spPr>
          <a:xfrm>
            <a:off x="5163188" y="584775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Днес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предлагам</a:t>
            </a:r>
            <a:r>
              <a:rPr lang="ru-RU" sz="2800" dirty="0">
                <a:solidFill>
                  <a:schemeClr val="tx1"/>
                </a:solidFill>
              </a:rPr>
              <a:t> да </a:t>
            </a:r>
            <a:r>
              <a:rPr lang="ru-RU" sz="2800" dirty="0" err="1">
                <a:solidFill>
                  <a:schemeClr val="tx1"/>
                </a:solidFill>
              </a:rPr>
              <a:t>помогнете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калинката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птиченцето</a:t>
            </a:r>
            <a:r>
              <a:rPr lang="ru-RU" sz="2800" dirty="0">
                <a:solidFill>
                  <a:schemeClr val="tx1"/>
                </a:solidFill>
              </a:rPr>
              <a:t> и </a:t>
            </a:r>
            <a:r>
              <a:rPr lang="ru-RU" sz="2800" dirty="0" err="1">
                <a:solidFill>
                  <a:schemeClr val="tx1"/>
                </a:solidFill>
              </a:rPr>
              <a:t>пчеличката</a:t>
            </a:r>
            <a:r>
              <a:rPr lang="ru-RU" sz="2800" dirty="0">
                <a:solidFill>
                  <a:schemeClr val="tx1"/>
                </a:solidFill>
              </a:rPr>
              <a:t> да </a:t>
            </a:r>
            <a:r>
              <a:rPr lang="ru-RU" sz="2800" dirty="0" err="1">
                <a:solidFill>
                  <a:schemeClr val="tx1"/>
                </a:solidFill>
              </a:rPr>
              <a:t>достигнат</a:t>
            </a:r>
            <a:r>
              <a:rPr lang="ru-RU" sz="2800" dirty="0">
                <a:solidFill>
                  <a:schemeClr val="tx1"/>
                </a:solidFill>
              </a:rPr>
              <a:t> до </a:t>
            </a:r>
            <a:r>
              <a:rPr lang="ru-RU" sz="2800" dirty="0" err="1">
                <a:solidFill>
                  <a:schemeClr val="tx1"/>
                </a:solidFill>
              </a:rPr>
              <a:t>целта</a:t>
            </a:r>
            <a:r>
              <a:rPr lang="ru-RU" sz="2800" dirty="0">
                <a:solidFill>
                  <a:schemeClr val="tx1"/>
                </a:solidFill>
              </a:rPr>
              <a:t> си </a:t>
            </a:r>
            <a:r>
              <a:rPr lang="ru-RU" sz="2800" dirty="0" err="1">
                <a:solidFill>
                  <a:schemeClr val="tx1"/>
                </a:solidFill>
              </a:rPr>
              <a:t>като</a:t>
            </a:r>
            <a:r>
              <a:rPr lang="ru-RU" sz="2800" dirty="0">
                <a:solidFill>
                  <a:schemeClr val="tx1"/>
                </a:solidFill>
              </a:rPr>
              <a:t> поставите </a:t>
            </a:r>
            <a:r>
              <a:rPr lang="ru-RU" sz="2800" dirty="0" err="1">
                <a:solidFill>
                  <a:schemeClr val="tx1"/>
                </a:solidFill>
              </a:rPr>
              <a:t>липсващите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цифри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местата</a:t>
            </a:r>
            <a:r>
              <a:rPr lang="ru-RU" sz="2800" dirty="0">
                <a:solidFill>
                  <a:schemeClr val="tx1"/>
                </a:solidFill>
              </a:rPr>
              <a:t> им. Успех!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6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131820" cy="23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71" y="2443639"/>
            <a:ext cx="4183381" cy="23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1" y="49292"/>
            <a:ext cx="2750345" cy="46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5989320" y="0"/>
            <a:ext cx="638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27.04.2020 год. </a:t>
            </a:r>
            <a:endParaRPr lang="bg-BG" sz="32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Снимка на Група Слънце Г.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4796791"/>
            <a:ext cx="2061209" cy="20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5882166" y="677598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Предлагам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днес</a:t>
            </a:r>
            <a:r>
              <a:rPr lang="ru-RU" sz="2000" dirty="0">
                <a:solidFill>
                  <a:schemeClr val="tx1"/>
                </a:solidFill>
              </a:rPr>
              <a:t> да си поговорите в </a:t>
            </a:r>
            <a:r>
              <a:rPr lang="ru-RU" sz="2000" dirty="0" err="1">
                <a:solidFill>
                  <a:schemeClr val="tx1"/>
                </a:solidFill>
              </a:rPr>
              <a:t>къщи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правилата</a:t>
            </a:r>
            <a:r>
              <a:rPr lang="ru-RU" sz="2000" dirty="0">
                <a:solidFill>
                  <a:schemeClr val="tx1"/>
                </a:solidFill>
              </a:rPr>
              <a:t> за безопасно поведение на </a:t>
            </a:r>
            <a:r>
              <a:rPr lang="ru-RU" sz="2000" dirty="0" err="1">
                <a:solidFill>
                  <a:schemeClr val="tx1"/>
                </a:solidFill>
              </a:rPr>
              <a:t>улицата</a:t>
            </a:r>
            <a:r>
              <a:rPr lang="ru-RU" sz="2000" dirty="0">
                <a:solidFill>
                  <a:schemeClr val="tx1"/>
                </a:solidFill>
              </a:rPr>
              <a:t> - на </a:t>
            </a:r>
            <a:r>
              <a:rPr lang="ru-RU" sz="2000" dirty="0" err="1">
                <a:solidFill>
                  <a:schemeClr val="tx1"/>
                </a:solidFill>
              </a:rPr>
              <a:t>пешеходци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шофьори</a:t>
            </a:r>
            <a:r>
              <a:rPr lang="ru-RU" sz="2000" dirty="0">
                <a:solidFill>
                  <a:schemeClr val="tx1"/>
                </a:solidFill>
              </a:rPr>
              <a:t>. Кой им </a:t>
            </a:r>
            <a:r>
              <a:rPr lang="ru-RU" sz="2000" dirty="0" err="1">
                <a:solidFill>
                  <a:schemeClr val="tx1"/>
                </a:solidFill>
              </a:rPr>
              <a:t>помага</a:t>
            </a:r>
            <a:r>
              <a:rPr lang="ru-RU" sz="2000" dirty="0">
                <a:solidFill>
                  <a:schemeClr val="tx1"/>
                </a:solidFill>
              </a:rPr>
              <a:t> - </a:t>
            </a:r>
            <a:r>
              <a:rPr lang="ru-RU" sz="2000" dirty="0" err="1">
                <a:solidFill>
                  <a:schemeClr val="tx1"/>
                </a:solidFill>
              </a:rPr>
              <a:t>светофар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пътни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знаци</a:t>
            </a:r>
            <a:r>
              <a:rPr lang="ru-RU" sz="2000" dirty="0">
                <a:solidFill>
                  <a:schemeClr val="tx1"/>
                </a:solidFill>
              </a:rPr>
              <a:t>..., </a:t>
            </a:r>
            <a:r>
              <a:rPr lang="ru-RU" sz="2000" dirty="0" err="1">
                <a:solidFill>
                  <a:schemeClr val="tx1"/>
                </a:solidFill>
              </a:rPr>
              <a:t>една</a:t>
            </a:r>
            <a:r>
              <a:rPr lang="ru-RU" sz="2000" dirty="0">
                <a:solidFill>
                  <a:schemeClr val="tx1"/>
                </a:solidFill>
              </a:rPr>
              <a:t> задачка, </a:t>
            </a:r>
            <a:r>
              <a:rPr lang="ru-RU" sz="2000" dirty="0" err="1">
                <a:solidFill>
                  <a:schemeClr val="tx1"/>
                </a:solidFill>
              </a:rPr>
              <a:t>която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предполагам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изобщо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няма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затрудни и стихотворение. При желание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го</a:t>
            </a:r>
            <a:r>
              <a:rPr lang="ru-RU" sz="2000" dirty="0">
                <a:solidFill>
                  <a:schemeClr val="tx1"/>
                </a:solidFill>
              </a:rPr>
              <a:t> научите. 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>
                <a:solidFill>
                  <a:schemeClr val="tx1"/>
                </a:solidFill>
              </a:rPr>
              <a:t>един </a:t>
            </a:r>
            <a:r>
              <a:rPr lang="ru-RU" sz="2000" dirty="0" err="1">
                <a:solidFill>
                  <a:schemeClr val="tx1"/>
                </a:solidFill>
              </a:rPr>
              <a:t>автомобил</a:t>
            </a:r>
            <a:r>
              <a:rPr lang="ru-RU" sz="2000" dirty="0">
                <a:solidFill>
                  <a:schemeClr val="tx1"/>
                </a:solidFill>
              </a:rPr>
              <a:t> за настроение.</a:t>
            </a:r>
            <a:r>
              <a:rPr lang="ru-RU" dirty="0"/>
              <a:t> 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7" name="Картина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8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" y="247732"/>
            <a:ext cx="2129376" cy="38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882" y="0"/>
            <a:ext cx="2632841" cy="4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8" y="3964336"/>
            <a:ext cx="1994271" cy="27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-310830" y="-10421"/>
            <a:ext cx="638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FF0000"/>
                </a:solidFill>
              </a:rPr>
              <a:t>28.04.2020 год.</a:t>
            </a:r>
            <a:endParaRPr lang="bg-BG" sz="24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99749" y="2291068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Днес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предлагам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да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съставите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изречения за всяка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една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двойка картинки, но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условието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е да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използвате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"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хубави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"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думички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/пояснение за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родителите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: "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хубавите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"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думички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прилагателни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имена,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които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децата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да приложат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към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съществителните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/. И понеже е вторник -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отново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йога!</a:t>
            </a:r>
            <a:endParaRPr lang="bg-BG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54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691684" y="68580"/>
            <a:ext cx="320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accent6"/>
                </a:solidFill>
              </a:rPr>
              <a:t>29.04.2020 год. </a:t>
            </a:r>
            <a:endParaRPr lang="bg-BG" sz="3200" b="1" dirty="0">
              <a:solidFill>
                <a:schemeClr val="accent6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40" y="223126"/>
            <a:ext cx="6307078" cy="4155690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94431" y="2097885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Днес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отново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рисуваме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ще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броим</a:t>
            </a:r>
            <a:r>
              <a:rPr lang="ru-RU" sz="2000" dirty="0">
                <a:solidFill>
                  <a:schemeClr val="tx1"/>
                </a:solidFill>
              </a:rPr>
              <a:t>. Но </a:t>
            </a:r>
            <a:r>
              <a:rPr lang="ru-RU" sz="2000" dirty="0" err="1">
                <a:solidFill>
                  <a:schemeClr val="tx1"/>
                </a:solidFill>
              </a:rPr>
              <a:t>този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път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темата</a:t>
            </a:r>
            <a:r>
              <a:rPr lang="ru-RU" sz="2000" dirty="0">
                <a:solidFill>
                  <a:schemeClr val="tx1"/>
                </a:solidFill>
              </a:rPr>
              <a:t> е "</a:t>
            </a:r>
            <a:r>
              <a:rPr lang="ru-RU" sz="2000" dirty="0" err="1">
                <a:solidFill>
                  <a:schemeClr val="tx1"/>
                </a:solidFill>
              </a:rPr>
              <a:t>Улично</a:t>
            </a:r>
            <a:r>
              <a:rPr lang="ru-RU" sz="2000" dirty="0">
                <a:solidFill>
                  <a:schemeClr val="tx1"/>
                </a:solidFill>
              </a:rPr>
              <a:t> движение". </a:t>
            </a:r>
            <a:r>
              <a:rPr lang="ru-RU" sz="2000" dirty="0" err="1">
                <a:solidFill>
                  <a:schemeClr val="tx1"/>
                </a:solidFill>
              </a:rPr>
              <a:t>Предизвиквам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нарисувате</a:t>
            </a:r>
            <a:r>
              <a:rPr lang="ru-RU" sz="2000" dirty="0">
                <a:solidFill>
                  <a:schemeClr val="tx1"/>
                </a:solidFill>
              </a:rPr>
              <a:t> картинка, </a:t>
            </a:r>
            <a:r>
              <a:rPr lang="ru-RU" sz="2000" dirty="0" err="1">
                <a:solidFill>
                  <a:schemeClr val="tx1"/>
                </a:solidFill>
              </a:rPr>
              <a:t>включваща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едно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кръстовище</a:t>
            </a:r>
            <a:r>
              <a:rPr lang="ru-RU" sz="2000" dirty="0">
                <a:solidFill>
                  <a:schemeClr val="tx1"/>
                </a:solidFill>
              </a:rPr>
              <a:t>, два </a:t>
            </a:r>
            <a:r>
              <a:rPr lang="ru-RU" sz="2000" dirty="0" err="1">
                <a:solidFill>
                  <a:schemeClr val="tx1"/>
                </a:solidFill>
              </a:rPr>
              <a:t>светофара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четири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автомобила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четири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къщи</a:t>
            </a:r>
            <a:r>
              <a:rPr lang="ru-RU" sz="2000" dirty="0">
                <a:solidFill>
                  <a:schemeClr val="tx1"/>
                </a:solidFill>
              </a:rPr>
              <a:t> и две </a:t>
            </a:r>
            <a:r>
              <a:rPr lang="ru-RU" sz="2000" dirty="0" err="1">
                <a:solidFill>
                  <a:schemeClr val="tx1"/>
                </a:solidFill>
              </a:rPr>
              <a:t>дървета</a:t>
            </a:r>
            <a:r>
              <a:rPr lang="ru-RU" sz="2000" dirty="0">
                <a:solidFill>
                  <a:schemeClr val="tx1"/>
                </a:solidFill>
              </a:rPr>
              <a:t>. Как </a:t>
            </a:r>
            <a:r>
              <a:rPr lang="ru-RU" sz="2000" dirty="0" err="1">
                <a:solidFill>
                  <a:schemeClr val="tx1"/>
                </a:solidFill>
              </a:rPr>
              <a:t>ще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разположите</a:t>
            </a:r>
            <a:r>
              <a:rPr lang="ru-RU" sz="2000" dirty="0">
                <a:solidFill>
                  <a:schemeClr val="tx1"/>
                </a:solidFill>
              </a:rPr>
              <a:t> на листа е ваше решение. Приятен </a:t>
            </a:r>
            <a:r>
              <a:rPr lang="ru-RU" sz="2000" dirty="0" err="1">
                <a:solidFill>
                  <a:schemeClr val="tx1"/>
                </a:solidFill>
              </a:rPr>
              <a:t>ден</a:t>
            </a:r>
            <a:r>
              <a:rPr lang="ru-RU" sz="2000" dirty="0">
                <a:solidFill>
                  <a:schemeClr val="tx1"/>
                </a:solidFill>
              </a:rPr>
              <a:t> и успех!😘</a:t>
            </a:r>
            <a:endParaRPr lang="bg-BG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67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-1295961" y="808629"/>
            <a:ext cx="906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bg1">
                    <a:lumMod val="50000"/>
                  </a:schemeClr>
                </a:solidFill>
              </a:rPr>
              <a:t>30.04.2020 год. </a:t>
            </a:r>
            <a:endParaRPr lang="bg-BG" sz="2400" b="1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38" y="721217"/>
            <a:ext cx="6668122" cy="44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69428" y="2528442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Днешното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предизвикателство</a:t>
            </a:r>
            <a:r>
              <a:rPr lang="ru-RU" sz="2000" dirty="0">
                <a:solidFill>
                  <a:schemeClr val="tx1"/>
                </a:solidFill>
              </a:rPr>
              <a:t> е: "</a:t>
            </a:r>
            <a:r>
              <a:rPr lang="ru-RU" sz="2000" dirty="0" err="1">
                <a:solidFill>
                  <a:schemeClr val="tx1"/>
                </a:solidFill>
              </a:rPr>
              <a:t>Какво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виждам</a:t>
            </a:r>
            <a:r>
              <a:rPr lang="ru-RU" sz="2000" dirty="0">
                <a:solidFill>
                  <a:schemeClr val="tx1"/>
                </a:solidFill>
              </a:rPr>
              <a:t> от моя </a:t>
            </a:r>
            <a:r>
              <a:rPr lang="ru-RU" sz="2000" dirty="0" err="1">
                <a:solidFill>
                  <a:schemeClr val="tx1"/>
                </a:solidFill>
              </a:rPr>
              <a:t>прозорец</a:t>
            </a:r>
            <a:r>
              <a:rPr lang="ru-RU" sz="2000" dirty="0">
                <a:solidFill>
                  <a:schemeClr val="tx1"/>
                </a:solidFill>
              </a:rPr>
              <a:t> /</a:t>
            </a:r>
            <a:r>
              <a:rPr lang="ru-RU" sz="2000" dirty="0" err="1">
                <a:solidFill>
                  <a:schemeClr val="tx1"/>
                </a:solidFill>
              </a:rPr>
              <a:t>тераса</a:t>
            </a:r>
            <a:r>
              <a:rPr lang="ru-RU" sz="2000" dirty="0">
                <a:solidFill>
                  <a:schemeClr val="tx1"/>
                </a:solidFill>
              </a:rPr>
              <a:t>/. За </a:t>
            </a:r>
            <a:r>
              <a:rPr lang="ru-RU" sz="2000" dirty="0" err="1">
                <a:solidFill>
                  <a:schemeClr val="tx1"/>
                </a:solidFill>
              </a:rPr>
              <a:t>целта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разгледайте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хубаво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какво</a:t>
            </a:r>
            <a:r>
              <a:rPr lang="ru-RU" sz="2000" dirty="0">
                <a:solidFill>
                  <a:schemeClr val="tx1"/>
                </a:solidFill>
              </a:rPr>
              <a:t> се </a:t>
            </a:r>
            <a:r>
              <a:rPr lang="ru-RU" sz="2000" dirty="0" err="1">
                <a:solidFill>
                  <a:schemeClr val="tx1"/>
                </a:solidFill>
              </a:rPr>
              <a:t>вижда</a:t>
            </a:r>
            <a:r>
              <a:rPr lang="ru-RU" sz="2000" dirty="0">
                <a:solidFill>
                  <a:schemeClr val="tx1"/>
                </a:solidFill>
              </a:rPr>
              <a:t> от </a:t>
            </a:r>
            <a:r>
              <a:rPr lang="ru-RU" sz="2000" dirty="0" err="1">
                <a:solidFill>
                  <a:schemeClr val="tx1"/>
                </a:solidFill>
              </a:rPr>
              <a:t>прозореца</a:t>
            </a:r>
            <a:r>
              <a:rPr lang="ru-RU" sz="2000" dirty="0">
                <a:solidFill>
                  <a:schemeClr val="tx1"/>
                </a:solidFill>
              </a:rPr>
              <a:t> или </a:t>
            </a:r>
            <a:r>
              <a:rPr lang="ru-RU" sz="2000" dirty="0" err="1">
                <a:solidFill>
                  <a:schemeClr val="tx1"/>
                </a:solidFill>
              </a:rPr>
              <a:t>терасата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го</a:t>
            </a:r>
            <a:r>
              <a:rPr lang="ru-RU" sz="2000" dirty="0">
                <a:solidFill>
                  <a:schemeClr val="tx1"/>
                </a:solidFill>
              </a:rPr>
              <a:t> снимайте с </a:t>
            </a:r>
            <a:r>
              <a:rPr lang="ru-RU" sz="2000" dirty="0" err="1">
                <a:solidFill>
                  <a:schemeClr val="tx1"/>
                </a:solidFill>
              </a:rPr>
              <a:t>помощта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възрастен</a:t>
            </a:r>
            <a:r>
              <a:rPr lang="ru-RU" sz="2000" dirty="0">
                <a:solidFill>
                  <a:schemeClr val="tx1"/>
                </a:solidFill>
              </a:rPr>
              <a:t>, а после </a:t>
            </a:r>
            <a:r>
              <a:rPr lang="ru-RU" sz="2000" dirty="0" err="1">
                <a:solidFill>
                  <a:schemeClr val="tx1"/>
                </a:solidFill>
              </a:rPr>
              <a:t>го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нарисувайте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Споделете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двете</a:t>
            </a:r>
            <a:r>
              <a:rPr lang="ru-RU" sz="2000" dirty="0">
                <a:solidFill>
                  <a:schemeClr val="tx1"/>
                </a:solidFill>
              </a:rPr>
              <a:t> снимки - на </a:t>
            </a:r>
            <a:r>
              <a:rPr lang="ru-RU" sz="2000" dirty="0" err="1">
                <a:solidFill>
                  <a:schemeClr val="tx1"/>
                </a:solidFill>
              </a:rPr>
              <a:t>гледката</a:t>
            </a:r>
            <a:r>
              <a:rPr lang="ru-RU" sz="2000" dirty="0">
                <a:solidFill>
                  <a:schemeClr val="tx1"/>
                </a:solidFill>
              </a:rPr>
              <a:t> от </a:t>
            </a:r>
            <a:r>
              <a:rPr lang="ru-RU" sz="2000" dirty="0" err="1">
                <a:solidFill>
                  <a:schemeClr val="tx1"/>
                </a:solidFill>
              </a:rPr>
              <a:t>прозореца</a:t>
            </a:r>
            <a:r>
              <a:rPr lang="ru-RU" sz="2000" dirty="0">
                <a:solidFill>
                  <a:schemeClr val="tx1"/>
                </a:solidFill>
              </a:rPr>
              <a:t> /</a:t>
            </a:r>
            <a:r>
              <a:rPr lang="ru-RU" sz="2000" dirty="0" err="1">
                <a:solidFill>
                  <a:schemeClr val="tx1"/>
                </a:solidFill>
              </a:rPr>
              <a:t>терасата</a:t>
            </a:r>
            <a:r>
              <a:rPr lang="ru-RU" sz="2000" dirty="0">
                <a:solidFill>
                  <a:schemeClr val="tx1"/>
                </a:solidFill>
              </a:rPr>
              <a:t>/ и на </a:t>
            </a:r>
            <a:r>
              <a:rPr lang="ru-RU" sz="2000" dirty="0" err="1">
                <a:solidFill>
                  <a:schemeClr val="tx1"/>
                </a:solidFill>
              </a:rPr>
              <a:t>рисунката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Надявам</a:t>
            </a:r>
            <a:r>
              <a:rPr lang="ru-RU" sz="2000" dirty="0">
                <a:solidFill>
                  <a:schemeClr val="tx1"/>
                </a:solidFill>
              </a:rPr>
              <a:t> се, че </a:t>
            </a:r>
            <a:r>
              <a:rPr lang="ru-RU" sz="2000" dirty="0" err="1">
                <a:solidFill>
                  <a:schemeClr val="tx1"/>
                </a:solidFill>
              </a:rPr>
              <a:t>ще</a:t>
            </a:r>
            <a:r>
              <a:rPr lang="ru-RU" sz="2000" dirty="0">
                <a:solidFill>
                  <a:schemeClr val="tx1"/>
                </a:solidFill>
              </a:rPr>
              <a:t> се справите! Успех, </a:t>
            </a:r>
            <a:r>
              <a:rPr lang="ru-RU" sz="2000" dirty="0" err="1">
                <a:solidFill>
                  <a:schemeClr val="tx1"/>
                </a:solidFill>
              </a:rPr>
              <a:t>фотографи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художници</a:t>
            </a:r>
            <a:r>
              <a:rPr lang="ru-RU" sz="2000" dirty="0">
                <a:solidFill>
                  <a:schemeClr val="tx1"/>
                </a:solidFill>
              </a:rPr>
              <a:t>!!!</a:t>
            </a:r>
            <a:endParaRPr lang="bg-BG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83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9" y="1519518"/>
            <a:ext cx="3291840" cy="185166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9" y="3899648"/>
            <a:ext cx="3901440" cy="230886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864646" y="285787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4.05.2020 год. </a:t>
            </a:r>
            <a:endParaRPr lang="bg-BG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46089" y="383076"/>
            <a:ext cx="6452133" cy="44040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Знам</a:t>
            </a:r>
            <a:r>
              <a:rPr lang="ru-RU" dirty="0">
                <a:solidFill>
                  <a:schemeClr val="tx1"/>
                </a:solidFill>
              </a:rPr>
              <a:t> че много </a:t>
            </a:r>
            <a:r>
              <a:rPr lang="ru-RU" dirty="0" err="1">
                <a:solidFill>
                  <a:schemeClr val="tx1"/>
                </a:solidFill>
              </a:rPr>
              <a:t>обичате</a:t>
            </a:r>
            <a:r>
              <a:rPr lang="ru-RU" dirty="0">
                <a:solidFill>
                  <a:schemeClr val="tx1"/>
                </a:solidFill>
              </a:rPr>
              <a:t> да </a:t>
            </a:r>
            <a:r>
              <a:rPr lang="ru-RU" dirty="0" err="1">
                <a:solidFill>
                  <a:schemeClr val="tx1"/>
                </a:solidFill>
              </a:rPr>
              <a:t>рисувате</a:t>
            </a:r>
            <a:r>
              <a:rPr lang="ru-RU" dirty="0">
                <a:solidFill>
                  <a:schemeClr val="tx1"/>
                </a:solidFill>
              </a:rPr>
              <a:t> и да </a:t>
            </a:r>
            <a:r>
              <a:rPr lang="ru-RU" dirty="0" err="1">
                <a:solidFill>
                  <a:schemeClr val="tx1"/>
                </a:solidFill>
              </a:rPr>
              <a:t>броите</a:t>
            </a:r>
            <a:r>
              <a:rPr lang="ru-RU" dirty="0">
                <a:solidFill>
                  <a:schemeClr val="tx1"/>
                </a:solidFill>
              </a:rPr>
              <a:t>, но... </a:t>
            </a:r>
            <a:r>
              <a:rPr lang="ru-RU" dirty="0" err="1">
                <a:solidFill>
                  <a:schemeClr val="tx1"/>
                </a:solidFill>
              </a:rPr>
              <a:t>днес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включим и </a:t>
            </a:r>
            <a:r>
              <a:rPr lang="ru-RU" dirty="0" err="1">
                <a:solidFill>
                  <a:schemeClr val="tx1"/>
                </a:solidFill>
              </a:rPr>
              <a:t>геометрични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фигури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Предлагам</a:t>
            </a:r>
            <a:r>
              <a:rPr lang="ru-RU" dirty="0">
                <a:solidFill>
                  <a:schemeClr val="tx1"/>
                </a:solidFill>
              </a:rPr>
              <a:t> да </a:t>
            </a:r>
            <a:r>
              <a:rPr lang="ru-RU" dirty="0" err="1">
                <a:solidFill>
                  <a:schemeClr val="tx1"/>
                </a:solidFill>
              </a:rPr>
              <a:t>разгледате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картинките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животните</a:t>
            </a:r>
            <a:r>
              <a:rPr lang="ru-RU" dirty="0">
                <a:solidFill>
                  <a:schemeClr val="tx1"/>
                </a:solidFill>
              </a:rPr>
              <a:t> и да </a:t>
            </a:r>
            <a:r>
              <a:rPr lang="ru-RU" dirty="0" err="1">
                <a:solidFill>
                  <a:schemeClr val="tx1"/>
                </a:solidFill>
              </a:rPr>
              <a:t>откриете</a:t>
            </a:r>
            <a:r>
              <a:rPr lang="ru-RU" dirty="0">
                <a:solidFill>
                  <a:schemeClr val="tx1"/>
                </a:solidFill>
              </a:rPr>
              <a:t> от </a:t>
            </a:r>
            <a:r>
              <a:rPr lang="ru-RU" dirty="0" err="1">
                <a:solidFill>
                  <a:schemeClr val="tx1"/>
                </a:solidFill>
              </a:rPr>
              <a:t>какви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геометрични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фигури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нарисувани</a:t>
            </a:r>
            <a:r>
              <a:rPr lang="ru-RU" dirty="0">
                <a:solidFill>
                  <a:schemeClr val="tx1"/>
                </a:solidFill>
              </a:rPr>
              <a:t>. А след </a:t>
            </a:r>
            <a:r>
              <a:rPr lang="ru-RU" dirty="0" err="1">
                <a:solidFill>
                  <a:schemeClr val="tx1"/>
                </a:solidFill>
              </a:rPr>
              <a:t>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искате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нарисувайте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котенцето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меченцето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същия</a:t>
            </a:r>
            <a:r>
              <a:rPr lang="ru-RU" dirty="0">
                <a:solidFill>
                  <a:schemeClr val="tx1"/>
                </a:solidFill>
              </a:rPr>
              <a:t> начин /с </a:t>
            </a:r>
            <a:r>
              <a:rPr lang="ru-RU" dirty="0" err="1">
                <a:solidFill>
                  <a:schemeClr val="tx1"/>
                </a:solidFill>
              </a:rPr>
              <a:t>геометрични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фигури</a:t>
            </a:r>
            <a:r>
              <a:rPr lang="ru-RU" dirty="0">
                <a:solidFill>
                  <a:schemeClr val="tx1"/>
                </a:solidFill>
              </a:rPr>
              <a:t>/. Колко </a:t>
            </a:r>
            <a:r>
              <a:rPr lang="ru-RU" dirty="0" err="1">
                <a:solidFill>
                  <a:schemeClr val="tx1"/>
                </a:solidFill>
              </a:rPr>
              <a:t>големи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бъдат</a:t>
            </a:r>
            <a:r>
              <a:rPr lang="ru-RU" dirty="0">
                <a:solidFill>
                  <a:schemeClr val="tx1"/>
                </a:solidFill>
              </a:rPr>
              <a:t>, дали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оцветите</a:t>
            </a:r>
            <a:r>
              <a:rPr lang="ru-RU" dirty="0">
                <a:solidFill>
                  <a:schemeClr val="tx1"/>
                </a:solidFill>
              </a:rPr>
              <a:t>, дали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включите и </a:t>
            </a:r>
            <a:r>
              <a:rPr lang="ru-RU" dirty="0" err="1">
                <a:solidFill>
                  <a:schemeClr val="tx1"/>
                </a:solidFill>
              </a:rPr>
              <a:t>други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неща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рисунката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решавате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вие</a:t>
            </a:r>
            <a:r>
              <a:rPr lang="ru-RU" dirty="0">
                <a:solidFill>
                  <a:schemeClr val="tx1"/>
                </a:solidFill>
              </a:rPr>
              <a:t>. Успех в </a:t>
            </a:r>
            <a:r>
              <a:rPr lang="ru-RU" dirty="0" err="1">
                <a:solidFill>
                  <a:schemeClr val="tx1"/>
                </a:solidFill>
              </a:rPr>
              <a:t>предизвикателството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>
                <a:solidFill>
                  <a:schemeClr val="tx1"/>
                </a:solidFill>
              </a:rPr>
              <a:t>Геометрични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животни</a:t>
            </a:r>
            <a:r>
              <a:rPr lang="ru-RU" dirty="0">
                <a:solidFill>
                  <a:schemeClr val="tx1"/>
                </a:solidFill>
              </a:rPr>
              <a:t>"!😘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2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6" y="133753"/>
            <a:ext cx="3571875" cy="6096000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1685925" y="809625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10" name="Овал 9"/>
          <p:cNvSpPr/>
          <p:nvPr/>
        </p:nvSpPr>
        <p:spPr>
          <a:xfrm>
            <a:off x="5265107" y="230813"/>
            <a:ext cx="6926893" cy="4689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6550592" y="1320949"/>
            <a:ext cx="46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chemeClr val="accent2">
                    <a:lumMod val="75000"/>
                  </a:schemeClr>
                </a:solidFill>
              </a:rPr>
              <a:t>19 - 23.03.2020 год.</a:t>
            </a: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037545" y="2099994"/>
            <a:ext cx="596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FF0000"/>
                </a:solidFill>
              </a:rPr>
              <a:t>Предлагам да се включим в инициативата „Всичко ще се оправи“ като научите стихотворението и нарисувате дъга</a:t>
            </a:r>
          </a:p>
        </p:txBody>
      </p:sp>
      <p:pic>
        <p:nvPicPr>
          <p:cNvPr id="14" name="Картина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48" y="4633368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16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28" y="0"/>
            <a:ext cx="6662672" cy="37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88" y="3883328"/>
            <a:ext cx="2777870" cy="27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229661" y="695460"/>
            <a:ext cx="546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C00000"/>
                </a:solidFill>
              </a:rPr>
              <a:t>5.05.2020 год. </a:t>
            </a:r>
            <a:endParaRPr lang="bg-BG" sz="3600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0" y="2453923"/>
            <a:ext cx="6452133" cy="44040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Добро </a:t>
            </a:r>
            <a:r>
              <a:rPr lang="ru-RU" sz="2400" dirty="0">
                <a:solidFill>
                  <a:schemeClr val="tx1"/>
                </a:solidFill>
              </a:rPr>
              <a:t>утро, </a:t>
            </a:r>
            <a:r>
              <a:rPr lang="ru-RU" sz="2400" dirty="0" err="1">
                <a:solidFill>
                  <a:schemeClr val="tx1"/>
                </a:solidFill>
              </a:rPr>
              <a:t>слънчица</a:t>
            </a:r>
            <a:r>
              <a:rPr lang="ru-RU" sz="2400" dirty="0">
                <a:solidFill>
                  <a:schemeClr val="tx1"/>
                </a:solidFill>
              </a:rPr>
              <a:t>! Не </a:t>
            </a:r>
            <a:r>
              <a:rPr lang="ru-RU" sz="2400" dirty="0" err="1">
                <a:solidFill>
                  <a:schemeClr val="tx1"/>
                </a:solidFill>
              </a:rPr>
              <a:t>сте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забравили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игрите</a:t>
            </a:r>
            <a:r>
              <a:rPr lang="ru-RU" sz="2400" dirty="0">
                <a:solidFill>
                  <a:schemeClr val="tx1"/>
                </a:solidFill>
              </a:rPr>
              <a:t>, при </a:t>
            </a:r>
            <a:r>
              <a:rPr lang="ru-RU" sz="2400" dirty="0" err="1">
                <a:solidFill>
                  <a:schemeClr val="tx1"/>
                </a:solidFill>
              </a:rPr>
              <a:t>които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откриваме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звукове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нали</a:t>
            </a:r>
            <a:r>
              <a:rPr lang="ru-RU" sz="2400" dirty="0">
                <a:solidFill>
                  <a:schemeClr val="tx1"/>
                </a:solidFill>
              </a:rPr>
              <a:t>? </a:t>
            </a:r>
            <a:r>
              <a:rPr lang="ru-RU" sz="2400" dirty="0" err="1">
                <a:solidFill>
                  <a:schemeClr val="tx1"/>
                </a:solidFill>
              </a:rPr>
              <a:t>Днешната</a:t>
            </a:r>
            <a:r>
              <a:rPr lang="ru-RU" sz="2400" dirty="0">
                <a:solidFill>
                  <a:schemeClr val="tx1"/>
                </a:solidFill>
              </a:rPr>
              <a:t> игра е точно </a:t>
            </a:r>
            <a:r>
              <a:rPr lang="ru-RU" sz="2400" dirty="0" err="1">
                <a:solidFill>
                  <a:schemeClr val="tx1"/>
                </a:solidFill>
              </a:rPr>
              <a:t>такава</a:t>
            </a:r>
            <a:r>
              <a:rPr lang="ru-RU" sz="2400" dirty="0">
                <a:solidFill>
                  <a:schemeClr val="tx1"/>
                </a:solidFill>
              </a:rPr>
              <a:t> - "</a:t>
            </a:r>
            <a:r>
              <a:rPr lang="ru-RU" sz="2400" dirty="0" err="1">
                <a:solidFill>
                  <a:schemeClr val="tx1"/>
                </a:solidFill>
              </a:rPr>
              <a:t>Откриватели</a:t>
            </a:r>
            <a:r>
              <a:rPr lang="ru-RU" sz="2400" dirty="0">
                <a:solidFill>
                  <a:schemeClr val="tx1"/>
                </a:solidFill>
              </a:rPr>
              <a:t> на К и Л". И ...</a:t>
            </a:r>
            <a:r>
              <a:rPr lang="ru-RU" sz="2400" dirty="0" err="1">
                <a:solidFill>
                  <a:schemeClr val="tx1"/>
                </a:solidFill>
              </a:rPr>
              <a:t>една</a:t>
            </a:r>
            <a:r>
              <a:rPr lang="ru-RU" sz="2400" dirty="0">
                <a:solidFill>
                  <a:schemeClr val="tx1"/>
                </a:solidFill>
              </a:rPr>
              <a:t> красива </a:t>
            </a:r>
            <a:r>
              <a:rPr lang="ru-RU" sz="2400" dirty="0" err="1">
                <a:solidFill>
                  <a:schemeClr val="tx1"/>
                </a:solidFill>
              </a:rPr>
              <a:t>пчеличка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която</a:t>
            </a:r>
            <a:r>
              <a:rPr lang="ru-RU" sz="2400" dirty="0">
                <a:solidFill>
                  <a:schemeClr val="tx1"/>
                </a:solidFill>
              </a:rPr>
              <a:t> да си </a:t>
            </a:r>
            <a:r>
              <a:rPr lang="ru-RU" sz="2400" dirty="0" err="1">
                <a:solidFill>
                  <a:schemeClr val="tx1"/>
                </a:solidFill>
              </a:rPr>
              <a:t>изработите</a:t>
            </a:r>
            <a:r>
              <a:rPr lang="ru-RU" sz="2400" dirty="0">
                <a:solidFill>
                  <a:schemeClr val="tx1"/>
                </a:solidFill>
              </a:rPr>
              <a:t> или </a:t>
            </a:r>
            <a:r>
              <a:rPr lang="ru-RU" sz="2400" dirty="0" err="1">
                <a:solidFill>
                  <a:schemeClr val="tx1"/>
                </a:solidFill>
              </a:rPr>
              <a:t>нарисувате</a:t>
            </a:r>
            <a:r>
              <a:rPr lang="ru-RU" sz="2400" dirty="0">
                <a:solidFill>
                  <a:schemeClr val="tx1"/>
                </a:solidFill>
              </a:rPr>
              <a:t>. Приятен </a:t>
            </a:r>
            <a:r>
              <a:rPr lang="ru-RU" sz="2400" dirty="0" err="1">
                <a:solidFill>
                  <a:schemeClr val="tx1"/>
                </a:solidFill>
              </a:rPr>
              <a:t>ден</a:t>
            </a:r>
            <a:r>
              <a:rPr lang="ru-RU" sz="2400" dirty="0">
                <a:solidFill>
                  <a:schemeClr val="tx1"/>
                </a:solidFill>
              </a:rPr>
              <a:t>!!! 😘</a:t>
            </a:r>
            <a:endParaRPr lang="bg-B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45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0"/>
            <a:ext cx="3303270" cy="18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3379"/>
            <a:ext cx="3314816" cy="18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56" y="22860"/>
            <a:ext cx="3298004" cy="18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7768917" y="3173481"/>
            <a:ext cx="582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7.05.2020 </a:t>
            </a:r>
            <a:r>
              <a:rPr lang="bg-BG" sz="2400" b="1" dirty="0" smtClean="0">
                <a:solidFill>
                  <a:schemeClr val="accent2"/>
                </a:solidFill>
              </a:rPr>
              <a:t>год. </a:t>
            </a:r>
            <a:endParaRPr lang="bg-BG" sz="2400" dirty="0"/>
          </a:p>
        </p:txBody>
      </p:sp>
      <p:sp>
        <p:nvSpPr>
          <p:cNvPr id="6" name="Овал 5"/>
          <p:cNvSpPr/>
          <p:nvPr/>
        </p:nvSpPr>
        <p:spPr>
          <a:xfrm>
            <a:off x="0" y="2359211"/>
            <a:ext cx="6452133" cy="44040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Помните </a:t>
            </a:r>
            <a:r>
              <a:rPr lang="ru-RU" sz="2000" dirty="0" err="1">
                <a:solidFill>
                  <a:schemeClr val="tx1"/>
                </a:solidFill>
              </a:rPr>
              <a:t>този</a:t>
            </a:r>
            <a:r>
              <a:rPr lang="ru-RU" sz="2000" dirty="0">
                <a:solidFill>
                  <a:schemeClr val="tx1"/>
                </a:solidFill>
              </a:rPr>
              <a:t> пикник, </a:t>
            </a:r>
            <a:r>
              <a:rPr lang="ru-RU" sz="2000" dirty="0" err="1">
                <a:solidFill>
                  <a:schemeClr val="tx1"/>
                </a:solidFill>
              </a:rPr>
              <a:t>нали</a:t>
            </a:r>
            <a:r>
              <a:rPr lang="ru-RU" sz="2000" dirty="0">
                <a:solidFill>
                  <a:schemeClr val="tx1"/>
                </a:solidFill>
              </a:rPr>
              <a:t>? </a:t>
            </a:r>
            <a:r>
              <a:rPr lang="ru-RU" sz="2000" dirty="0" err="1">
                <a:solidFill>
                  <a:schemeClr val="tx1"/>
                </a:solidFill>
              </a:rPr>
              <a:t>Планирали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бяхме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го</a:t>
            </a:r>
            <a:r>
              <a:rPr lang="ru-RU" sz="2000" dirty="0">
                <a:solidFill>
                  <a:schemeClr val="tx1"/>
                </a:solidFill>
              </a:rPr>
              <a:t> повторим, но </a:t>
            </a:r>
            <a:r>
              <a:rPr lang="ru-RU" sz="2000" dirty="0" err="1">
                <a:solidFill>
                  <a:schemeClr val="tx1"/>
                </a:solidFill>
              </a:rPr>
              <a:t>ситуацията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позволява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Затова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днес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предлагам</a:t>
            </a:r>
            <a:r>
              <a:rPr lang="ru-RU" sz="2000" dirty="0">
                <a:solidFill>
                  <a:schemeClr val="tx1"/>
                </a:solidFill>
              </a:rPr>
              <a:t> да си </a:t>
            </a:r>
            <a:r>
              <a:rPr lang="ru-RU" sz="2000" dirty="0" err="1">
                <a:solidFill>
                  <a:schemeClr val="tx1"/>
                </a:solidFill>
              </a:rPr>
              <a:t>разкажем</a:t>
            </a:r>
            <a:r>
              <a:rPr lang="ru-RU" sz="2000" dirty="0">
                <a:solidFill>
                  <a:schemeClr val="tx1"/>
                </a:solidFill>
              </a:rPr>
              <a:t> за него. </a:t>
            </a:r>
            <a:r>
              <a:rPr lang="ru-RU" sz="2000" dirty="0" err="1">
                <a:solidFill>
                  <a:schemeClr val="tx1"/>
                </a:solidFill>
              </a:rPr>
              <a:t>Припомнете</a:t>
            </a:r>
            <a:r>
              <a:rPr lang="ru-RU" sz="2000" dirty="0">
                <a:solidFill>
                  <a:schemeClr val="tx1"/>
                </a:solidFill>
              </a:rPr>
              <a:t> си </a:t>
            </a:r>
            <a:r>
              <a:rPr lang="ru-RU" sz="2000" dirty="0" err="1">
                <a:solidFill>
                  <a:schemeClr val="tx1"/>
                </a:solidFill>
              </a:rPr>
              <a:t>какво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беше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времето</a:t>
            </a:r>
            <a:r>
              <a:rPr lang="ru-RU" sz="2000" dirty="0">
                <a:solidFill>
                  <a:schemeClr val="tx1"/>
                </a:solidFill>
              </a:rPr>
              <a:t>, с кого </a:t>
            </a:r>
            <a:r>
              <a:rPr lang="ru-RU" sz="2000" dirty="0" err="1">
                <a:solidFill>
                  <a:schemeClr val="tx1"/>
                </a:solidFill>
              </a:rPr>
              <a:t>бяхте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какво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правихте</a:t>
            </a:r>
            <a:r>
              <a:rPr lang="ru-RU" sz="2000" dirty="0">
                <a:solidFill>
                  <a:schemeClr val="tx1"/>
                </a:solidFill>
              </a:rPr>
              <a:t>, на </a:t>
            </a:r>
            <a:r>
              <a:rPr lang="ru-RU" sz="2000" dirty="0" err="1">
                <a:solidFill>
                  <a:schemeClr val="tx1"/>
                </a:solidFill>
              </a:rPr>
              <a:t>какво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играхте</a:t>
            </a:r>
            <a:r>
              <a:rPr lang="ru-RU" sz="2000" dirty="0">
                <a:solidFill>
                  <a:schemeClr val="tx1"/>
                </a:solidFill>
              </a:rPr>
              <a:t>, как се </a:t>
            </a:r>
            <a:r>
              <a:rPr lang="ru-RU" sz="2000" dirty="0" err="1">
                <a:solidFill>
                  <a:schemeClr val="tx1"/>
                </a:solidFill>
              </a:rPr>
              <a:t>чувствахте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съставете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кратък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разказ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Измислете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име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вашите</a:t>
            </a:r>
            <a:r>
              <a:rPr lang="ru-RU" sz="2000" dirty="0">
                <a:solidFill>
                  <a:schemeClr val="tx1"/>
                </a:solidFill>
              </a:rPr>
              <a:t> родители </a:t>
            </a:r>
            <a:r>
              <a:rPr lang="ru-RU" sz="2000" dirty="0" err="1">
                <a:solidFill>
                  <a:schemeClr val="tx1"/>
                </a:solidFill>
              </a:rPr>
              <a:t>могат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запишат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ако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желаят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споделят</a:t>
            </a:r>
            <a:r>
              <a:rPr lang="ru-RU" sz="2000" dirty="0">
                <a:solidFill>
                  <a:schemeClr val="tx1"/>
                </a:solidFill>
              </a:rPr>
              <a:t> тук. След </a:t>
            </a:r>
            <a:r>
              <a:rPr lang="ru-RU" sz="2000" dirty="0" err="1">
                <a:solidFill>
                  <a:schemeClr val="tx1"/>
                </a:solidFill>
              </a:rPr>
              <a:t>това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да </a:t>
            </a:r>
            <a:r>
              <a:rPr lang="ru-RU" sz="2000" dirty="0" err="1">
                <a:solidFill>
                  <a:schemeClr val="tx1"/>
                </a:solidFill>
              </a:rPr>
              <a:t>нарисувате</a:t>
            </a:r>
            <a:r>
              <a:rPr lang="ru-RU" sz="2000" dirty="0">
                <a:solidFill>
                  <a:schemeClr val="tx1"/>
                </a:solidFill>
              </a:rPr>
              <a:t> рисунка "На пикник".</a:t>
            </a:r>
            <a:endParaRPr lang="bg-BG" sz="2000" dirty="0">
              <a:solidFill>
                <a:schemeClr val="tx1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82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3935" cy="289179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04" y="0"/>
            <a:ext cx="2043935" cy="289179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0"/>
            <a:ext cx="2350770" cy="293846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4190739" y="0"/>
            <a:ext cx="565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8.05.2020 </a:t>
            </a:r>
            <a:r>
              <a:rPr lang="bg-BG" sz="2800" b="1" dirty="0" err="1" smtClean="0"/>
              <a:t>год</a:t>
            </a:r>
            <a:endParaRPr lang="bg-BG" sz="2800" dirty="0"/>
          </a:p>
        </p:txBody>
      </p:sp>
      <p:sp>
        <p:nvSpPr>
          <p:cNvPr id="6" name="Овал 5"/>
          <p:cNvSpPr/>
          <p:nvPr/>
        </p:nvSpPr>
        <p:spPr>
          <a:xfrm>
            <a:off x="3389097" y="2297886"/>
            <a:ext cx="6452133" cy="44040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dirty="0">
              <a:solidFill>
                <a:schemeClr val="tx1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4435438" y="3068763"/>
            <a:ext cx="4798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Всички</a:t>
            </a:r>
            <a:r>
              <a:rPr lang="ru-RU" sz="2000" dirty="0"/>
              <a:t> </a:t>
            </a:r>
            <a:r>
              <a:rPr lang="ru-RU" sz="2000" dirty="0" err="1"/>
              <a:t>знаят</a:t>
            </a:r>
            <a:r>
              <a:rPr lang="ru-RU" sz="2000" dirty="0"/>
              <a:t> колко е полезно да се </a:t>
            </a:r>
            <a:r>
              <a:rPr lang="ru-RU" sz="2000" dirty="0" err="1"/>
              <a:t>ядат</a:t>
            </a:r>
            <a:r>
              <a:rPr lang="ru-RU" sz="2000" dirty="0"/>
              <a:t> </a:t>
            </a:r>
            <a:r>
              <a:rPr lang="ru-RU" sz="2000" dirty="0" err="1"/>
              <a:t>плодове</a:t>
            </a:r>
            <a:r>
              <a:rPr lang="ru-RU" sz="2000" dirty="0"/>
              <a:t> и </a:t>
            </a:r>
            <a:r>
              <a:rPr lang="ru-RU" sz="2000" dirty="0" err="1"/>
              <a:t>зеленчуци</a:t>
            </a:r>
            <a:r>
              <a:rPr lang="ru-RU" sz="2000" dirty="0"/>
              <a:t>. </a:t>
            </a:r>
            <a:r>
              <a:rPr lang="ru-RU" sz="2000" dirty="0" err="1"/>
              <a:t>Затова</a:t>
            </a:r>
            <a:r>
              <a:rPr lang="ru-RU" sz="2000" dirty="0"/>
              <a:t> </a:t>
            </a:r>
            <a:r>
              <a:rPr lang="ru-RU" sz="2000" dirty="0" err="1"/>
              <a:t>днес</a:t>
            </a:r>
            <a:r>
              <a:rPr lang="ru-RU" sz="2000" dirty="0"/>
              <a:t> </a:t>
            </a:r>
            <a:r>
              <a:rPr lang="ru-RU" sz="2000" dirty="0" err="1"/>
              <a:t>предлагам</a:t>
            </a:r>
            <a:r>
              <a:rPr lang="ru-RU" sz="2000" dirty="0"/>
              <a:t> </a:t>
            </a:r>
            <a:r>
              <a:rPr lang="ru-RU" sz="2000" dirty="0" err="1"/>
              <a:t>играта</a:t>
            </a:r>
            <a:r>
              <a:rPr lang="ru-RU" sz="2000" dirty="0"/>
              <a:t> "</a:t>
            </a:r>
            <a:r>
              <a:rPr lang="ru-RU" sz="2000" dirty="0" err="1"/>
              <a:t>Намери</a:t>
            </a:r>
            <a:r>
              <a:rPr lang="ru-RU" sz="2000" dirty="0"/>
              <a:t> адреса". Например: </a:t>
            </a:r>
            <a:r>
              <a:rPr lang="ru-RU" sz="2000" dirty="0" err="1"/>
              <a:t>адресът</a:t>
            </a:r>
            <a:r>
              <a:rPr lang="ru-RU" sz="2000" dirty="0"/>
              <a:t> на </a:t>
            </a:r>
            <a:r>
              <a:rPr lang="ru-RU" sz="2000" dirty="0" err="1"/>
              <a:t>зелената</a:t>
            </a:r>
            <a:r>
              <a:rPr lang="ru-RU" sz="2000" dirty="0"/>
              <a:t> </a:t>
            </a:r>
            <a:r>
              <a:rPr lang="ru-RU" sz="2000" dirty="0" err="1"/>
              <a:t>ябълка</a:t>
            </a:r>
            <a:r>
              <a:rPr lang="ru-RU" sz="2000" dirty="0"/>
              <a:t> е Б3. </a:t>
            </a:r>
            <a:r>
              <a:rPr lang="ru-RU" sz="2000" dirty="0" err="1"/>
              <a:t>Надявам</a:t>
            </a:r>
            <a:r>
              <a:rPr lang="ru-RU" sz="2000" dirty="0"/>
              <a:t> се, че </a:t>
            </a:r>
            <a:r>
              <a:rPr lang="ru-RU" sz="2000" dirty="0" err="1"/>
              <a:t>ще</a:t>
            </a:r>
            <a:r>
              <a:rPr lang="ru-RU" sz="2000" dirty="0"/>
              <a:t> се справите. А след </a:t>
            </a:r>
            <a:r>
              <a:rPr lang="ru-RU" sz="2000" dirty="0" err="1"/>
              <a:t>това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да си </a:t>
            </a:r>
            <a:r>
              <a:rPr lang="ru-RU" sz="2000" dirty="0" err="1"/>
              <a:t>нарисувате</a:t>
            </a:r>
            <a:r>
              <a:rPr lang="ru-RU" sz="2000" dirty="0"/>
              <a:t>, </a:t>
            </a:r>
            <a:r>
              <a:rPr lang="ru-RU" sz="2000" dirty="0" err="1"/>
              <a:t>апликирате</a:t>
            </a:r>
            <a:r>
              <a:rPr lang="ru-RU" sz="2000" dirty="0"/>
              <a:t> или </a:t>
            </a:r>
            <a:r>
              <a:rPr lang="ru-RU" sz="2000" dirty="0" err="1"/>
              <a:t>моделирате</a:t>
            </a:r>
            <a:r>
              <a:rPr lang="ru-RU" sz="2000" dirty="0"/>
              <a:t> </a:t>
            </a:r>
            <a:r>
              <a:rPr lang="ru-RU" sz="2000" dirty="0" err="1"/>
              <a:t>любимия</a:t>
            </a:r>
            <a:r>
              <a:rPr lang="ru-RU" sz="2000" dirty="0"/>
              <a:t> плод или зеленчук /</a:t>
            </a:r>
            <a:r>
              <a:rPr lang="ru-RU" sz="2000" dirty="0" err="1"/>
              <a:t>крушата</a:t>
            </a:r>
            <a:r>
              <a:rPr lang="ru-RU" sz="2000" dirty="0"/>
              <a:t> е примерен </a:t>
            </a:r>
            <a:r>
              <a:rPr lang="ru-RU" sz="2000" dirty="0" err="1"/>
              <a:t>модел</a:t>
            </a:r>
            <a:r>
              <a:rPr lang="ru-RU" sz="2000" dirty="0"/>
              <a:t>/. </a:t>
            </a:r>
            <a:r>
              <a:rPr lang="ru-RU" sz="2000" dirty="0" err="1"/>
              <a:t>Приятни</a:t>
            </a:r>
            <a:r>
              <a:rPr lang="ru-RU" sz="2000" dirty="0"/>
              <a:t> занимания </a:t>
            </a:r>
            <a:r>
              <a:rPr lang="ru-RU" sz="2000" dirty="0" err="1"/>
              <a:t>днес</a:t>
            </a:r>
            <a:r>
              <a:rPr lang="ru-RU" sz="2000" dirty="0"/>
              <a:t>, мили </a:t>
            </a:r>
            <a:r>
              <a:rPr lang="ru-RU" sz="2000" dirty="0" err="1"/>
              <a:t>деца</a:t>
            </a:r>
            <a:r>
              <a:rPr lang="ru-RU" sz="2000" dirty="0"/>
              <a:t>!!!😘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917218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7896288" y="1292870"/>
            <a:ext cx="312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11.05.2020 год. </a:t>
            </a:r>
            <a:r>
              <a:rPr lang="bg-BG" dirty="0" smtClean="0"/>
              <a:t> </a:t>
            </a:r>
            <a:endParaRPr lang="bg-BG" dirty="0"/>
          </a:p>
        </p:txBody>
      </p:sp>
      <p:pic>
        <p:nvPicPr>
          <p:cNvPr id="3074" name="Picture 2" descr="Голям портрет на Кирил и Методий в рамка със стъкло - размер А3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126"/>
            <a:ext cx="3750572" cy="37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36372" y="275794"/>
            <a:ext cx="2222853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0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Пишат братчета, сестрички</a:t>
            </a:r>
            <a:endParaRPr kumimoji="0" lang="bg-BG" alt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лулички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и чертички.</a:t>
            </a:r>
            <a:endParaRPr kumimoji="0" lang="bg-BG" alt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накрая бързо става</a:t>
            </a:r>
            <a:endParaRPr kumimoji="0" lang="bg-BG" alt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буква хубава и права.</a:t>
            </a:r>
            <a:endParaRPr kumimoji="0" lang="bg-BG" alt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Ние славим имената</a:t>
            </a:r>
            <a:endParaRPr kumimoji="0" lang="bg-BG" alt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днес на солунските братя.</a:t>
            </a:r>
            <a:endParaRPr kumimoji="0" lang="bg-BG" alt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 за нас са много мили,</a:t>
            </a:r>
            <a:endParaRPr kumimoji="0" lang="bg-BG" alt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 ни буквите дарили.</a:t>
            </a:r>
            <a:endParaRPr kumimoji="0" lang="bg-BG" alt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Младен  Исаев</a:t>
            </a:r>
            <a:endParaRPr kumimoji="0" lang="bg-BG" altLang="bg-BG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 descr="Scan-180504-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3242" y="-212408"/>
            <a:ext cx="59949" cy="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636372" y="2030120"/>
            <a:ext cx="6452133" cy="44040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 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днешната</a:t>
            </a:r>
            <a:r>
              <a:rPr lang="ru-RU" dirty="0">
                <a:solidFill>
                  <a:schemeClr val="tx1"/>
                </a:solidFill>
              </a:rPr>
              <a:t> дата </a:t>
            </a:r>
            <a:r>
              <a:rPr lang="ru-RU" dirty="0" err="1">
                <a:solidFill>
                  <a:schemeClr val="tx1"/>
                </a:solidFill>
              </a:rPr>
              <a:t>почитаме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паметта</a:t>
            </a:r>
            <a:r>
              <a:rPr lang="ru-RU" dirty="0">
                <a:solidFill>
                  <a:schemeClr val="tx1"/>
                </a:solidFill>
              </a:rPr>
              <a:t> на светите </a:t>
            </a:r>
            <a:r>
              <a:rPr lang="ru-RU" dirty="0" err="1">
                <a:solidFill>
                  <a:schemeClr val="tx1"/>
                </a:solidFill>
              </a:rPr>
              <a:t>братя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Кирил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Методий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създатели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славянската</a:t>
            </a:r>
            <a:r>
              <a:rPr lang="ru-RU" dirty="0">
                <a:solidFill>
                  <a:schemeClr val="tx1"/>
                </a:solidFill>
              </a:rPr>
              <a:t> азбука. </a:t>
            </a:r>
            <a:r>
              <a:rPr lang="ru-RU" dirty="0" err="1">
                <a:solidFill>
                  <a:schemeClr val="tx1"/>
                </a:solidFill>
              </a:rPr>
              <a:t>Затова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предлагам</a:t>
            </a:r>
            <a:r>
              <a:rPr lang="ru-RU" dirty="0">
                <a:solidFill>
                  <a:schemeClr val="tx1"/>
                </a:solidFill>
              </a:rPr>
              <a:t> да си поговорите в </a:t>
            </a:r>
            <a:r>
              <a:rPr lang="ru-RU" dirty="0" err="1">
                <a:solidFill>
                  <a:schemeClr val="tx1"/>
                </a:solidFill>
              </a:rPr>
              <a:t>къщи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значението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тяхното</a:t>
            </a:r>
            <a:r>
              <a:rPr lang="ru-RU" dirty="0">
                <a:solidFill>
                  <a:schemeClr val="tx1"/>
                </a:solidFill>
              </a:rPr>
              <a:t> дело, за </a:t>
            </a:r>
            <a:r>
              <a:rPr lang="ru-RU" dirty="0" err="1">
                <a:solidFill>
                  <a:schemeClr val="tx1"/>
                </a:solidFill>
              </a:rPr>
              <a:t>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какво</a:t>
            </a:r>
            <a:r>
              <a:rPr lang="ru-RU" dirty="0">
                <a:solidFill>
                  <a:schemeClr val="tx1"/>
                </a:solidFill>
              </a:rPr>
              <a:t> би било </a:t>
            </a:r>
            <a:r>
              <a:rPr lang="ru-RU" dirty="0" err="1">
                <a:solidFill>
                  <a:schemeClr val="tx1"/>
                </a:solidFill>
              </a:rPr>
              <a:t>ако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нямаше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букви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Ако</a:t>
            </a:r>
            <a:r>
              <a:rPr lang="ru-RU" dirty="0">
                <a:solidFill>
                  <a:schemeClr val="tx1"/>
                </a:solidFill>
              </a:rPr>
              <a:t> желаете </a:t>
            </a:r>
            <a:r>
              <a:rPr lang="ru-RU" dirty="0" err="1">
                <a:solidFill>
                  <a:schemeClr val="tx1"/>
                </a:solidFill>
              </a:rPr>
              <a:t>научете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стихотворението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което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предлагам</a:t>
            </a:r>
            <a:r>
              <a:rPr lang="ru-RU" dirty="0">
                <a:solidFill>
                  <a:schemeClr val="tx1"/>
                </a:solidFill>
              </a:rPr>
              <a:t>. И за да покажете, че </a:t>
            </a:r>
            <a:r>
              <a:rPr lang="ru-RU" dirty="0" err="1">
                <a:solidFill>
                  <a:schemeClr val="tx1"/>
                </a:solidFill>
              </a:rPr>
              <a:t>познавате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буквите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да направите </a:t>
            </a:r>
            <a:r>
              <a:rPr lang="ru-RU" dirty="0" err="1">
                <a:solidFill>
                  <a:schemeClr val="tx1"/>
                </a:solidFill>
              </a:rPr>
              <a:t>вашата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буквичка</a:t>
            </a:r>
            <a:r>
              <a:rPr lang="ru-RU" dirty="0">
                <a:solidFill>
                  <a:schemeClr val="tx1"/>
                </a:solidFill>
              </a:rPr>
              <a:t> – от </a:t>
            </a:r>
            <a:r>
              <a:rPr lang="ru-RU" dirty="0" err="1">
                <a:solidFill>
                  <a:schemeClr val="tx1"/>
                </a:solidFill>
              </a:rPr>
              <a:t>пластелин</a:t>
            </a:r>
            <a:r>
              <a:rPr lang="ru-RU" dirty="0">
                <a:solidFill>
                  <a:schemeClr val="tx1"/>
                </a:solidFill>
              </a:rPr>
              <a:t>, от </a:t>
            </a:r>
            <a:r>
              <a:rPr lang="ru-RU" dirty="0" err="1">
                <a:solidFill>
                  <a:schemeClr val="tx1"/>
                </a:solidFill>
              </a:rPr>
              <a:t>клечки</a:t>
            </a:r>
            <a:r>
              <a:rPr lang="ru-RU" dirty="0">
                <a:solidFill>
                  <a:schemeClr val="tx1"/>
                </a:solidFill>
              </a:rPr>
              <a:t>, хартия, </a:t>
            </a:r>
            <a:r>
              <a:rPr lang="ru-RU" dirty="0" err="1">
                <a:solidFill>
                  <a:schemeClr val="tx1"/>
                </a:solidFill>
              </a:rPr>
              <a:t>нарисувана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Материалът</a:t>
            </a:r>
            <a:r>
              <a:rPr lang="ru-RU" dirty="0">
                <a:solidFill>
                  <a:schemeClr val="tx1"/>
                </a:solidFill>
              </a:rPr>
              <a:t> е по ваш </a:t>
            </a:r>
            <a:r>
              <a:rPr lang="ru-RU" dirty="0" err="1">
                <a:solidFill>
                  <a:schemeClr val="tx1"/>
                </a:solidFill>
              </a:rPr>
              <a:t>избор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Приятни</a:t>
            </a:r>
            <a:r>
              <a:rPr lang="ru-RU" dirty="0">
                <a:solidFill>
                  <a:schemeClr val="tx1"/>
                </a:solidFill>
              </a:rPr>
              <a:t> занимания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67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7359369" y="884394"/>
            <a:ext cx="439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12.05.2020 год. </a:t>
            </a:r>
            <a:endParaRPr lang="bg-BG" sz="2800" dirty="0"/>
          </a:p>
        </p:txBody>
      </p:sp>
      <p:pic>
        <p:nvPicPr>
          <p:cNvPr id="1026" name="Picture 2" descr="https://scontent.fsof9-1.fna.fbcdn.net/v/t1.0-0/p180x540/96419629_2598480090478792_3908898325054619648_o.jpg?_nc_cat=111&amp;_nc_sid=8024bb&amp;_nc_ohc=did3xsvRctwAX9gOAJ-&amp;_nc_ht=scontent.fsof9-1.fna&amp;_nc_tp=6&amp;oh=c37c634d85a493173a08674ae6b4a5ce&amp;oe=5EDE5C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96" y="0"/>
            <a:ext cx="4074681" cy="22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715" y="2240007"/>
            <a:ext cx="4126654" cy="232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69" y="80010"/>
            <a:ext cx="258762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591996" y="2372019"/>
            <a:ext cx="6452133" cy="44040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Днес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предлагам</a:t>
            </a:r>
            <a:r>
              <a:rPr lang="ru-RU" sz="2400" dirty="0">
                <a:solidFill>
                  <a:schemeClr val="tx1"/>
                </a:solidFill>
              </a:rPr>
              <a:t> да поиграете на </a:t>
            </a:r>
            <a:r>
              <a:rPr lang="ru-RU" sz="2400" dirty="0" err="1">
                <a:solidFill>
                  <a:schemeClr val="tx1"/>
                </a:solidFill>
              </a:rPr>
              <a:t>детективи</a:t>
            </a:r>
            <a:r>
              <a:rPr lang="ru-RU" sz="2400" dirty="0">
                <a:solidFill>
                  <a:schemeClr val="tx1"/>
                </a:solidFill>
              </a:rPr>
              <a:t>. За </a:t>
            </a:r>
            <a:r>
              <a:rPr lang="ru-RU" sz="2400" dirty="0" err="1">
                <a:solidFill>
                  <a:schemeClr val="tx1"/>
                </a:solidFill>
              </a:rPr>
              <a:t>целта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съм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приготвила</a:t>
            </a:r>
            <a:r>
              <a:rPr lang="ru-RU" sz="2400" dirty="0">
                <a:solidFill>
                  <a:schemeClr val="tx1"/>
                </a:solidFill>
              </a:rPr>
              <a:t> по три </a:t>
            </a:r>
            <a:r>
              <a:rPr lang="ru-RU" sz="2400" dirty="0" err="1">
                <a:solidFill>
                  <a:schemeClr val="tx1"/>
                </a:solidFill>
              </a:rPr>
              <a:t>характерни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белега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няколко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животни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Вие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трябва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откриете</a:t>
            </a:r>
            <a:r>
              <a:rPr lang="ru-RU" sz="2400" dirty="0">
                <a:solidFill>
                  <a:schemeClr val="tx1"/>
                </a:solidFill>
              </a:rPr>
              <a:t> кои </a:t>
            </a:r>
            <a:r>
              <a:rPr lang="ru-RU" sz="2400" dirty="0" err="1">
                <a:solidFill>
                  <a:schemeClr val="tx1"/>
                </a:solidFill>
              </a:rPr>
              <a:t>са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животните</a:t>
            </a:r>
            <a:r>
              <a:rPr lang="ru-RU" sz="2400" dirty="0">
                <a:solidFill>
                  <a:schemeClr val="tx1"/>
                </a:solidFill>
              </a:rPr>
              <a:t>. И за настроение </a:t>
            </a:r>
            <a:r>
              <a:rPr lang="ru-RU" sz="2400" dirty="0" err="1">
                <a:solidFill>
                  <a:schemeClr val="tx1"/>
                </a:solidFill>
              </a:rPr>
              <a:t>може</a:t>
            </a:r>
            <a:r>
              <a:rPr lang="ru-RU" sz="2400" dirty="0">
                <a:solidFill>
                  <a:schemeClr val="tx1"/>
                </a:solidFill>
              </a:rPr>
              <a:t> да си </a:t>
            </a:r>
            <a:r>
              <a:rPr lang="ru-RU" sz="2400" dirty="0" err="1">
                <a:solidFill>
                  <a:schemeClr val="tx1"/>
                </a:solidFill>
              </a:rPr>
              <a:t>изработите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това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усмихнато</a:t>
            </a:r>
            <a:r>
              <a:rPr lang="ru-RU" sz="2400" dirty="0">
                <a:solidFill>
                  <a:schemeClr val="tx1"/>
                </a:solidFill>
              </a:rPr>
              <a:t> цветно </a:t>
            </a:r>
            <a:r>
              <a:rPr lang="ru-RU" sz="2400" dirty="0" err="1">
                <a:solidFill>
                  <a:schemeClr val="tx1"/>
                </a:solidFill>
              </a:rPr>
              <a:t>личице</a:t>
            </a:r>
            <a:r>
              <a:rPr lang="ru-RU" sz="2400" dirty="0">
                <a:solidFill>
                  <a:schemeClr val="tx1"/>
                </a:solidFill>
              </a:rPr>
              <a:t>. Успех, </a:t>
            </a:r>
            <a:r>
              <a:rPr lang="ru-RU" sz="2400" dirty="0" err="1">
                <a:solidFill>
                  <a:schemeClr val="tx1"/>
                </a:solidFill>
              </a:rPr>
              <a:t>детективи</a:t>
            </a:r>
            <a:r>
              <a:rPr lang="ru-RU" sz="2400" dirty="0">
                <a:solidFill>
                  <a:schemeClr val="tx1"/>
                </a:solidFill>
              </a:rPr>
              <a:t>!😃</a:t>
            </a:r>
            <a:endParaRPr lang="bg-BG" sz="2400" dirty="0">
              <a:solidFill>
                <a:schemeClr val="tx1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5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811369" y="4972820"/>
            <a:ext cx="571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 smtClean="0">
                <a:solidFill>
                  <a:schemeClr val="accent4"/>
                </a:solidFill>
              </a:rPr>
              <a:t>13.05.2020 год. </a:t>
            </a:r>
            <a:endParaRPr lang="bg-BG" sz="48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891030" y="568743"/>
            <a:ext cx="6452133" cy="44040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chemeClr val="tx1"/>
                </a:solidFill>
              </a:rPr>
              <a:t>Днес задачи няма да има. Днес всеки ще се занимава с каквото желае. Благодаря на всички, които участваха в нашите занимания! Благодаря и на родителите,  които съдействаха ежедневно това да </a:t>
            </a:r>
            <a:r>
              <a:rPr lang="bg-BG" sz="2000" smtClean="0">
                <a:solidFill>
                  <a:schemeClr val="tx1"/>
                </a:solidFill>
              </a:rPr>
              <a:t>се случва!  </a:t>
            </a:r>
            <a:endParaRPr lang="bg-BG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4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37" y="335698"/>
            <a:ext cx="2308764" cy="2308764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37" y="16416"/>
            <a:ext cx="2597063" cy="277073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34" y="3483842"/>
            <a:ext cx="2800350" cy="280035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571625" y="447675"/>
            <a:ext cx="493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00B050"/>
                </a:solidFill>
              </a:rPr>
              <a:t>25.03.2020 год. </a:t>
            </a:r>
            <a:endParaRPr lang="bg-BG" sz="2400" dirty="0"/>
          </a:p>
        </p:txBody>
      </p:sp>
      <p:sp>
        <p:nvSpPr>
          <p:cNvPr id="9" name="Овал 8"/>
          <p:cNvSpPr/>
          <p:nvPr/>
        </p:nvSpPr>
        <p:spPr>
          <a:xfrm>
            <a:off x="225468" y="2644462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rgbClr val="FF0000"/>
                </a:solidFill>
              </a:rPr>
              <a:t>Къде ли са се скрили предметите? - открийте </a:t>
            </a:r>
            <a:r>
              <a:rPr lang="bg-BG" sz="2800" dirty="0">
                <a:solidFill>
                  <a:srgbClr val="FF0000"/>
                </a:solidFill>
              </a:rPr>
              <a:t>сенките </a:t>
            </a:r>
            <a:r>
              <a:rPr lang="bg-BG" sz="2800" dirty="0" smtClean="0">
                <a:solidFill>
                  <a:srgbClr val="FF0000"/>
                </a:solidFill>
              </a:rPr>
              <a:t>им и зарадвайте околните с красиви пеперуди</a:t>
            </a:r>
            <a:endParaRPr lang="bg-BG" sz="2800" dirty="0">
              <a:solidFill>
                <a:srgbClr val="FF0000"/>
              </a:solidFill>
            </a:endParaRP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76" y="4071509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8" y="47661"/>
            <a:ext cx="1818980" cy="25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59" y="0"/>
            <a:ext cx="1956311" cy="26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нимка на Група Слънце Г.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59" y="78764"/>
            <a:ext cx="1929618" cy="25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нимка на Група Слънце Г.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77" y="0"/>
            <a:ext cx="1926727" cy="27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нимка на Група Слънце Г.О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537" y="47662"/>
            <a:ext cx="2013712" cy="28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нимка на Група Слънце Г.О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114" y="70908"/>
            <a:ext cx="1947467" cy="27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50896" y="2814564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>
              <a:solidFill>
                <a:srgbClr val="FF00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165611" y="4058433"/>
            <a:ext cx="4299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Посочете кое </a:t>
            </a:r>
            <a:r>
              <a:rPr lang="bg-BG" sz="2800" dirty="0"/>
              <a:t>действие се върши в момента и кое е свършено вече?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941306" y="3331923"/>
            <a:ext cx="388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</a:rPr>
              <a:t>26.03.2020 год</a:t>
            </a:r>
            <a:r>
              <a:rPr lang="bg-BG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325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sof10-1.fna.fbcdn.net/v/t1.0-9/90676720_2559205541072914_8835591349643247616_n.jpg?_nc_cat=101&amp;_nc_sid=8024bb&amp;_nc_ohc=7TOevMiufZ4AX9A7feA&amp;_nc_ht=scontent.fsof10-1.fna&amp;oh=aff37730ada30142e013fe54d924d0d2&amp;oe=5EB230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0" y="3255720"/>
            <a:ext cx="2461938" cy="33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33" y="3382027"/>
            <a:ext cx="2368190" cy="31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1678211" y="1188015"/>
            <a:ext cx="6292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00B0F0"/>
                </a:solidFill>
              </a:rPr>
              <a:t>27.03.2020 год. </a:t>
            </a:r>
            <a:endParaRPr lang="bg-BG" sz="2800" dirty="0"/>
          </a:p>
        </p:txBody>
      </p:sp>
      <p:sp>
        <p:nvSpPr>
          <p:cNvPr id="13" name="Овал 12"/>
          <p:cNvSpPr/>
          <p:nvPr/>
        </p:nvSpPr>
        <p:spPr>
          <a:xfrm>
            <a:off x="5724394" y="63632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>
              <a:solidFill>
                <a:srgbClr val="FF0000"/>
              </a:solidFill>
            </a:endParaRPr>
          </a:p>
        </p:txBody>
      </p:sp>
      <p:pic>
        <p:nvPicPr>
          <p:cNvPr id="14" name="Картина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6551112" y="1188015"/>
            <a:ext cx="4697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/>
              <a:t> Преди да останем всички в къщи рисувахме портрет на мама. Сега ви предизвиквам да нарисувате свой собствен портрет. 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70876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6" y="4103193"/>
            <a:ext cx="3810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4143375" y="2065288"/>
            <a:ext cx="514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u="none" strike="noStrike" dirty="0" smtClean="0">
                <a:solidFill>
                  <a:srgbClr val="8D949E"/>
                </a:solidFill>
                <a:effectLst/>
                <a:latin typeface="Helvetica" panose="020B0604020202020204" pitchFamily="34" charset="0"/>
                <a:hlinkClick r:id="rId3"/>
              </a:rPr>
              <a:t/>
            </a:r>
            <a:br>
              <a:rPr lang="ru-RU" sz="1200" b="0" i="0" u="none" strike="noStrike" dirty="0" smtClean="0">
                <a:solidFill>
                  <a:srgbClr val="8D949E"/>
                </a:solidFill>
                <a:effectLst/>
                <a:latin typeface="Helvetica" panose="020B0604020202020204" pitchFamily="34" charset="0"/>
                <a:hlinkClick r:id="rId3"/>
              </a:rPr>
            </a:br>
            <a:endParaRPr lang="bg-BG" sz="1200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496904" y="723170"/>
            <a:ext cx="301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accent6"/>
                </a:solidFill>
              </a:rPr>
              <a:t>30.03.20202 год.</a:t>
            </a:r>
            <a:endParaRPr lang="bg-BG" sz="2800" dirty="0"/>
          </a:p>
        </p:txBody>
      </p:sp>
      <p:sp>
        <p:nvSpPr>
          <p:cNvPr id="8" name="Овал 7"/>
          <p:cNvSpPr/>
          <p:nvPr/>
        </p:nvSpPr>
        <p:spPr>
          <a:xfrm>
            <a:off x="5198301" y="37578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>
              <a:solidFill>
                <a:srgbClr val="FF0000"/>
              </a:solidFill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6175332" y="901874"/>
            <a:ext cx="4221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 На </a:t>
            </a:r>
            <a:r>
              <a:rPr lang="ru-RU" sz="2400" dirty="0" err="1"/>
              <a:t>всички</a:t>
            </a:r>
            <a:r>
              <a:rPr lang="ru-RU" sz="2400" dirty="0"/>
              <a:t> им се иска да </a:t>
            </a:r>
            <a:r>
              <a:rPr lang="ru-RU" sz="2400" dirty="0" err="1"/>
              <a:t>са</a:t>
            </a:r>
            <a:r>
              <a:rPr lang="ru-RU" sz="2400" dirty="0"/>
              <a:t> на </a:t>
            </a:r>
            <a:r>
              <a:rPr lang="ru-RU" sz="2400" dirty="0" err="1"/>
              <a:t>мястото</a:t>
            </a:r>
            <a:r>
              <a:rPr lang="ru-RU" sz="2400" dirty="0"/>
              <a:t> на </a:t>
            </a:r>
            <a:r>
              <a:rPr lang="ru-RU" sz="2400" dirty="0" err="1"/>
              <a:t>тези</a:t>
            </a:r>
            <a:r>
              <a:rPr lang="ru-RU" sz="2400" dirty="0"/>
              <a:t> </a:t>
            </a:r>
            <a:r>
              <a:rPr lang="ru-RU" sz="2400" dirty="0" err="1"/>
              <a:t>дечица</a:t>
            </a:r>
            <a:r>
              <a:rPr lang="ru-RU" sz="2400" dirty="0"/>
              <a:t>, </a:t>
            </a:r>
            <a:r>
              <a:rPr lang="ru-RU" sz="2400" dirty="0" err="1"/>
              <a:t>нали</a:t>
            </a:r>
            <a:r>
              <a:rPr lang="ru-RU" sz="2400" dirty="0"/>
              <a:t>? </a:t>
            </a:r>
            <a:r>
              <a:rPr lang="ru-RU" sz="2400" dirty="0" err="1"/>
              <a:t>Предлагам</a:t>
            </a:r>
            <a:r>
              <a:rPr lang="ru-RU" sz="2400" dirty="0"/>
              <a:t> да си </a:t>
            </a:r>
            <a:r>
              <a:rPr lang="ru-RU" sz="2400" dirty="0" err="1"/>
              <a:t>помислите</a:t>
            </a:r>
            <a:r>
              <a:rPr lang="ru-RU" sz="2400" dirty="0"/>
              <a:t> и </a:t>
            </a:r>
            <a:r>
              <a:rPr lang="ru-RU" sz="2400" dirty="0" err="1"/>
              <a:t>разкажете</a:t>
            </a:r>
            <a:r>
              <a:rPr lang="ru-RU" sz="2400" dirty="0"/>
              <a:t> как се </a:t>
            </a:r>
            <a:r>
              <a:rPr lang="ru-RU" sz="2400" dirty="0" err="1"/>
              <a:t>забавляват</a:t>
            </a:r>
            <a:r>
              <a:rPr lang="ru-RU" sz="2400" dirty="0"/>
              <a:t> </a:t>
            </a:r>
            <a:r>
              <a:rPr lang="ru-RU" sz="2400" dirty="0" err="1"/>
              <a:t>децата</a:t>
            </a:r>
            <a:r>
              <a:rPr lang="ru-RU" sz="2400" dirty="0"/>
              <a:t> на </a:t>
            </a:r>
            <a:r>
              <a:rPr lang="ru-RU" sz="2400" dirty="0" err="1"/>
              <a:t>детската</a:t>
            </a:r>
            <a:r>
              <a:rPr lang="ru-RU" sz="2400" dirty="0"/>
              <a:t> площадка. 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5594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320993"/>
            <a:ext cx="4369435" cy="24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нимка на Група Слънце Г.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45" y="393600"/>
            <a:ext cx="2960335" cy="25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0" y="3893344"/>
            <a:ext cx="872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/>
              </a:rPr>
              <a:t/>
            </a:r>
            <a:br>
              <a:rPr lang="ru-RU" dirty="0">
                <a:hlinkClick r:id="rId4"/>
              </a:rPr>
            </a:br>
            <a:endParaRPr lang="bg-BG" dirty="0"/>
          </a:p>
        </p:txBody>
      </p:sp>
      <p:sp>
        <p:nvSpPr>
          <p:cNvPr id="18" name="Овал 17"/>
          <p:cNvSpPr/>
          <p:nvPr/>
        </p:nvSpPr>
        <p:spPr>
          <a:xfrm>
            <a:off x="1642124" y="2792385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>
              <a:solidFill>
                <a:srgbClr val="FF0000"/>
              </a:solidFill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2445877" y="3944511"/>
            <a:ext cx="4521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А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днес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може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да си поговорите за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животните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и за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това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с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какво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те се хранят. Можете да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споделите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отговорите. И понеже е вторник -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ден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за йога/за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тези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които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тренират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/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предлагам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няколко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 йога </a:t>
            </a:r>
            <a:r>
              <a:rPr lang="ru-RU" dirty="0" err="1">
                <a:solidFill>
                  <a:srgbClr val="1C1E21"/>
                </a:solidFill>
                <a:latin typeface="Helvetica" panose="020B0604020202020204" pitchFamily="34" charset="0"/>
              </a:rPr>
              <a:t>пози</a:t>
            </a:r>
            <a:r>
              <a:rPr lang="ru-RU" dirty="0">
                <a:solidFill>
                  <a:srgbClr val="1C1E21"/>
                </a:solidFill>
                <a:latin typeface="Helvetica" panose="020B0604020202020204" pitchFamily="34" charset="0"/>
              </a:rPr>
              <a:t>.</a:t>
            </a:r>
            <a:endParaRPr lang="bg-BG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8141918" y="666402"/>
            <a:ext cx="3263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>
                <a:solidFill>
                  <a:srgbClr val="92D050"/>
                </a:solidFill>
              </a:rPr>
              <a:t>31.03.2020 год.</a:t>
            </a:r>
            <a:endParaRPr lang="bg-BG" sz="3200" b="1" dirty="0">
              <a:solidFill>
                <a:srgbClr val="92D050"/>
              </a:solidFill>
            </a:endParaRPr>
          </a:p>
        </p:txBody>
      </p:sp>
      <p:pic>
        <p:nvPicPr>
          <p:cNvPr id="21" name="Картина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ка на Група Слънце Г.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65" y="548561"/>
            <a:ext cx="6758176" cy="35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1778539" y="756162"/>
            <a:ext cx="3623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1.04.2020 год. </a:t>
            </a:r>
            <a:endParaRPr lang="bg-BG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0624" y="2550457"/>
            <a:ext cx="6129403" cy="4065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>
              <a:solidFill>
                <a:srgbClr val="FF0000"/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027134" y="3344449"/>
            <a:ext cx="4747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Знам</a:t>
            </a:r>
            <a:r>
              <a:rPr lang="ru-RU" sz="2000" dirty="0" smtClean="0"/>
              <a:t>, че много </a:t>
            </a:r>
            <a:r>
              <a:rPr lang="ru-RU" sz="2000" dirty="0" err="1" smtClean="0"/>
              <a:t>обичате</a:t>
            </a:r>
            <a:r>
              <a:rPr lang="ru-RU" sz="2000" dirty="0" smtClean="0"/>
              <a:t> да </a:t>
            </a:r>
            <a:r>
              <a:rPr lang="ru-RU" sz="2000" dirty="0" err="1" smtClean="0"/>
              <a:t>рисувате</a:t>
            </a:r>
            <a:r>
              <a:rPr lang="ru-RU" sz="2000" dirty="0" smtClean="0"/>
              <a:t> и </a:t>
            </a:r>
            <a:r>
              <a:rPr lang="ru-RU" sz="2000" dirty="0" err="1" smtClean="0"/>
              <a:t>броите</a:t>
            </a:r>
            <a:r>
              <a:rPr lang="ru-RU" sz="2000" dirty="0" smtClean="0"/>
              <a:t> и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предизвиквам</a:t>
            </a:r>
            <a:r>
              <a:rPr lang="ru-RU" sz="2000" dirty="0" smtClean="0"/>
              <a:t>  </a:t>
            </a:r>
            <a:r>
              <a:rPr lang="ru-RU" sz="2000" dirty="0"/>
              <a:t>да </a:t>
            </a:r>
            <a:r>
              <a:rPr lang="ru-RU" sz="2000" dirty="0" err="1"/>
              <a:t>нарисувате</a:t>
            </a:r>
            <a:r>
              <a:rPr lang="ru-RU" sz="2000" dirty="0"/>
              <a:t> </a:t>
            </a:r>
            <a:r>
              <a:rPr lang="ru-RU" sz="2000" dirty="0" err="1"/>
              <a:t>пролетна</a:t>
            </a:r>
            <a:r>
              <a:rPr lang="ru-RU" sz="2000" dirty="0"/>
              <a:t> картинка, но с условие: </a:t>
            </a:r>
            <a:r>
              <a:rPr lang="ru-RU" sz="2000" dirty="0" err="1"/>
              <a:t>тя</a:t>
            </a:r>
            <a:r>
              <a:rPr lang="ru-RU" sz="2000" dirty="0"/>
              <a:t> да </a:t>
            </a:r>
            <a:r>
              <a:rPr lang="ru-RU" sz="2000" dirty="0" err="1"/>
              <a:t>съдържа</a:t>
            </a:r>
            <a:r>
              <a:rPr lang="ru-RU" sz="2000" dirty="0"/>
              <a:t> точно </a:t>
            </a:r>
            <a:r>
              <a:rPr lang="ru-RU" sz="2000" dirty="0" err="1"/>
              <a:t>определени</a:t>
            </a:r>
            <a:r>
              <a:rPr lang="ru-RU" sz="2000" dirty="0"/>
              <a:t> </a:t>
            </a:r>
            <a:r>
              <a:rPr lang="ru-RU" sz="2000" dirty="0" err="1"/>
              <a:t>неща</a:t>
            </a:r>
            <a:r>
              <a:rPr lang="ru-RU" sz="2000" dirty="0"/>
              <a:t>, а именно: 1 </a:t>
            </a:r>
            <a:r>
              <a:rPr lang="ru-RU" sz="2000" dirty="0" err="1"/>
              <a:t>слънце</a:t>
            </a:r>
            <a:r>
              <a:rPr lang="ru-RU" sz="2000" dirty="0"/>
              <a:t>, 2 </a:t>
            </a:r>
            <a:r>
              <a:rPr lang="ru-RU" sz="2000" dirty="0" err="1"/>
              <a:t>дървета</a:t>
            </a:r>
            <a:r>
              <a:rPr lang="ru-RU" sz="2000" dirty="0"/>
              <a:t>, 3 </a:t>
            </a:r>
            <a:r>
              <a:rPr lang="ru-RU" sz="2000" dirty="0" err="1"/>
              <a:t>деца</a:t>
            </a:r>
            <a:r>
              <a:rPr lang="ru-RU" sz="2000" dirty="0"/>
              <a:t>, 4 </a:t>
            </a:r>
            <a:r>
              <a:rPr lang="ru-RU" sz="2000" dirty="0" err="1"/>
              <a:t>облачета</a:t>
            </a:r>
            <a:r>
              <a:rPr lang="ru-RU" sz="2000" dirty="0"/>
              <a:t> и 5 </a:t>
            </a:r>
            <a:r>
              <a:rPr lang="ru-RU" sz="2000" dirty="0" err="1"/>
              <a:t>цветенца</a:t>
            </a:r>
            <a:r>
              <a:rPr lang="ru-RU" sz="2000" dirty="0"/>
              <a:t>. </a:t>
            </a:r>
            <a:r>
              <a:rPr lang="ru-RU" sz="2000" dirty="0" err="1"/>
              <a:t>Рисувайте</a:t>
            </a:r>
            <a:r>
              <a:rPr lang="ru-RU" sz="2000" dirty="0"/>
              <a:t> и </a:t>
            </a:r>
            <a:r>
              <a:rPr lang="ru-RU" sz="2000" dirty="0" err="1"/>
              <a:t>преброявайте</a:t>
            </a:r>
            <a:r>
              <a:rPr lang="ru-RU" sz="2000" dirty="0"/>
              <a:t>! </a:t>
            </a:r>
            <a:endParaRPr lang="bg-BG" sz="2000" dirty="0"/>
          </a:p>
        </p:txBody>
      </p:sp>
      <p:pic>
        <p:nvPicPr>
          <p:cNvPr id="22" name="Картина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9" y="4561250"/>
            <a:ext cx="1963452" cy="20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1670</Words>
  <Application>Microsoft Office PowerPoint</Application>
  <PresentationFormat>Широк екран</PresentationFormat>
  <Paragraphs>106</Paragraphs>
  <Slides>35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inherit</vt:lpstr>
      <vt:lpstr>Trebuchet MS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Guest</dc:creator>
  <cp:lastModifiedBy>Guest</cp:lastModifiedBy>
  <cp:revision>84</cp:revision>
  <dcterms:created xsi:type="dcterms:W3CDTF">2020-04-07T07:01:19Z</dcterms:created>
  <dcterms:modified xsi:type="dcterms:W3CDTF">2020-05-12T05:46:00Z</dcterms:modified>
</cp:coreProperties>
</file>